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6357" autoAdjust="0"/>
  </p:normalViewPr>
  <p:slideViewPr>
    <p:cSldViewPr snapToGrid="0">
      <p:cViewPr varScale="1">
        <p:scale>
          <a:sx n="95" d="100"/>
          <a:sy n="95" d="100"/>
        </p:scale>
        <p:origin x="2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24/02/2026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2026 Week 8 (</a:t>
            </a:r>
            <a:r>
              <a:rPr lang="en-US" altLang="en-US" sz="2000" b="1" dirty="0"/>
              <a:t>16/02/2026 – 22/02/2026</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D56E83B5-C557-5071-109E-61B841E8F74E}"/>
              </a:ext>
            </a:extLst>
          </p:cNvPr>
          <p:cNvPicPr>
            <a:picLocks noChangeAspect="1"/>
          </p:cNvPicPr>
          <p:nvPr/>
        </p:nvPicPr>
        <p:blipFill>
          <a:blip r:embed="rId2"/>
          <a:stretch>
            <a:fillRect/>
          </a:stretch>
        </p:blipFill>
        <p:spPr>
          <a:xfrm>
            <a:off x="1173479" y="1917432"/>
            <a:ext cx="9845040" cy="138684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FD001A1-4E3D-DF04-9343-64E9C48B8849}"/>
              </a:ext>
            </a:extLst>
          </p:cNvPr>
          <p:cNvPicPr>
            <a:picLocks noChangeAspect="1"/>
          </p:cNvPicPr>
          <p:nvPr/>
        </p:nvPicPr>
        <p:blipFill>
          <a:blip r:embed="rId3"/>
          <a:stretch>
            <a:fillRect/>
          </a:stretch>
        </p:blipFill>
        <p:spPr>
          <a:xfrm>
            <a:off x="1602753" y="980728"/>
            <a:ext cx="5519476"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5" name="Picture 4">
            <a:extLst>
              <a:ext uri="{FF2B5EF4-FFF2-40B4-BE49-F238E27FC236}">
                <a16:creationId xmlns:a16="http://schemas.microsoft.com/office/drawing/2014/main" id="{D8817CAF-9D4C-EE5D-8F35-F0FD0219E391}"/>
              </a:ext>
            </a:extLst>
          </p:cNvPr>
          <p:cNvPicPr>
            <a:picLocks noChangeAspect="1"/>
          </p:cNvPicPr>
          <p:nvPr/>
        </p:nvPicPr>
        <p:blipFill>
          <a:blip r:embed="rId2"/>
          <a:stretch>
            <a:fillRect/>
          </a:stretch>
        </p:blipFill>
        <p:spPr>
          <a:xfrm>
            <a:off x="9650452" y="3084681"/>
            <a:ext cx="2445496" cy="1318260"/>
          </a:xfrm>
          <a:prstGeom prst="rect">
            <a:avLst/>
          </a:prstGeom>
        </p:spPr>
      </p:pic>
      <p:pic>
        <p:nvPicPr>
          <p:cNvPr id="6" name="Picture 5">
            <a:extLst>
              <a:ext uri="{FF2B5EF4-FFF2-40B4-BE49-F238E27FC236}">
                <a16:creationId xmlns:a16="http://schemas.microsoft.com/office/drawing/2014/main" id="{D8FE9363-FC2D-C520-FA95-EB6D3489F44B}"/>
              </a:ext>
            </a:extLst>
          </p:cNvPr>
          <p:cNvPicPr>
            <a:picLocks noChangeAspect="1"/>
          </p:cNvPicPr>
          <p:nvPr/>
        </p:nvPicPr>
        <p:blipFill>
          <a:blip r:embed="rId3"/>
          <a:stretch>
            <a:fillRect/>
          </a:stretch>
        </p:blipFill>
        <p:spPr>
          <a:xfrm>
            <a:off x="0" y="971062"/>
            <a:ext cx="5356815" cy="2772749"/>
          </a:xfrm>
          <a:prstGeom prst="rect">
            <a:avLst/>
          </a:prstGeom>
        </p:spPr>
      </p:pic>
      <p:pic>
        <p:nvPicPr>
          <p:cNvPr id="13" name="Picture 12">
            <a:extLst>
              <a:ext uri="{FF2B5EF4-FFF2-40B4-BE49-F238E27FC236}">
                <a16:creationId xmlns:a16="http://schemas.microsoft.com/office/drawing/2014/main" id="{CFC440CB-8D10-4BEE-51B6-A72C1B4DE6C5}"/>
              </a:ext>
            </a:extLst>
          </p:cNvPr>
          <p:cNvPicPr>
            <a:picLocks noChangeAspect="1"/>
          </p:cNvPicPr>
          <p:nvPr/>
        </p:nvPicPr>
        <p:blipFill>
          <a:blip r:embed="rId4"/>
          <a:stretch>
            <a:fillRect/>
          </a:stretch>
        </p:blipFill>
        <p:spPr>
          <a:xfrm>
            <a:off x="5470046" y="3817997"/>
            <a:ext cx="4067175" cy="3040003"/>
          </a:xfrm>
          <a:prstGeom prst="rect">
            <a:avLst/>
          </a:prstGeom>
        </p:spPr>
      </p:pic>
      <p:pic>
        <p:nvPicPr>
          <p:cNvPr id="3" name="Picture 2">
            <a:extLst>
              <a:ext uri="{FF2B5EF4-FFF2-40B4-BE49-F238E27FC236}">
                <a16:creationId xmlns:a16="http://schemas.microsoft.com/office/drawing/2014/main" id="{150A2EFE-A26C-463D-AB1F-D00210D63B5B}"/>
              </a:ext>
            </a:extLst>
          </p:cNvPr>
          <p:cNvPicPr>
            <a:picLocks noChangeAspect="1"/>
          </p:cNvPicPr>
          <p:nvPr/>
        </p:nvPicPr>
        <p:blipFill>
          <a:blip r:embed="rId5"/>
          <a:stretch>
            <a:fillRect/>
          </a:stretch>
        </p:blipFill>
        <p:spPr>
          <a:xfrm>
            <a:off x="0" y="3817997"/>
            <a:ext cx="5356815" cy="3040003"/>
          </a:xfrm>
          <a:prstGeom prst="rect">
            <a:avLst/>
          </a:prstGeom>
        </p:spPr>
      </p:pic>
      <p:pic>
        <p:nvPicPr>
          <p:cNvPr id="4" name="Picture 3">
            <a:extLst>
              <a:ext uri="{FF2B5EF4-FFF2-40B4-BE49-F238E27FC236}">
                <a16:creationId xmlns:a16="http://schemas.microsoft.com/office/drawing/2014/main" id="{8A0223BD-FBF8-E6B9-25E3-A77ED6D773F6}"/>
              </a:ext>
            </a:extLst>
          </p:cNvPr>
          <p:cNvPicPr>
            <a:picLocks noChangeAspect="1"/>
          </p:cNvPicPr>
          <p:nvPr/>
        </p:nvPicPr>
        <p:blipFill>
          <a:blip r:embed="rId6"/>
          <a:stretch>
            <a:fillRect/>
          </a:stretch>
        </p:blipFill>
        <p:spPr>
          <a:xfrm>
            <a:off x="5470046" y="971062"/>
            <a:ext cx="4067175" cy="2772749"/>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4" name="Picture 3">
            <a:extLst>
              <a:ext uri="{FF2B5EF4-FFF2-40B4-BE49-F238E27FC236}">
                <a16:creationId xmlns:a16="http://schemas.microsoft.com/office/drawing/2014/main" id="{072FEE4A-4B53-9D99-6D41-02FD5591E12B}"/>
              </a:ext>
            </a:extLst>
          </p:cNvPr>
          <p:cNvPicPr>
            <a:picLocks noChangeAspect="1"/>
          </p:cNvPicPr>
          <p:nvPr/>
        </p:nvPicPr>
        <p:blipFill>
          <a:blip r:embed="rId2"/>
          <a:stretch>
            <a:fillRect/>
          </a:stretch>
        </p:blipFill>
        <p:spPr>
          <a:xfrm>
            <a:off x="9630130" y="2928937"/>
            <a:ext cx="2444708" cy="1316850"/>
          </a:xfrm>
          <a:prstGeom prst="rect">
            <a:avLst/>
          </a:prstGeom>
        </p:spPr>
      </p:pic>
      <p:pic>
        <p:nvPicPr>
          <p:cNvPr id="2" name="Picture 1">
            <a:extLst>
              <a:ext uri="{FF2B5EF4-FFF2-40B4-BE49-F238E27FC236}">
                <a16:creationId xmlns:a16="http://schemas.microsoft.com/office/drawing/2014/main" id="{79E6CE0E-C481-88DB-802F-FF9A7EC25554}"/>
              </a:ext>
            </a:extLst>
          </p:cNvPr>
          <p:cNvPicPr>
            <a:picLocks noChangeAspect="1"/>
          </p:cNvPicPr>
          <p:nvPr/>
        </p:nvPicPr>
        <p:blipFill>
          <a:blip r:embed="rId3"/>
          <a:stretch>
            <a:fillRect/>
          </a:stretch>
        </p:blipFill>
        <p:spPr>
          <a:xfrm>
            <a:off x="2461849" y="1058779"/>
            <a:ext cx="6113269" cy="5123907"/>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EAA7582F-F73B-7F03-6C05-6B4436CD2ED1}"/>
              </a:ext>
            </a:extLst>
          </p:cNvPr>
          <p:cNvPicPr>
            <a:picLocks noChangeAspect="1"/>
          </p:cNvPicPr>
          <p:nvPr/>
        </p:nvPicPr>
        <p:blipFill>
          <a:blip r:embed="rId2"/>
          <a:stretch>
            <a:fillRect/>
          </a:stretch>
        </p:blipFill>
        <p:spPr>
          <a:xfrm>
            <a:off x="1615440" y="1026895"/>
            <a:ext cx="8961120" cy="377946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A1525696-46B3-DA27-1404-52885EBDBF1E}"/>
              </a:ext>
            </a:extLst>
          </p:cNvPr>
          <p:cNvPicPr>
            <a:picLocks noChangeAspect="1"/>
          </p:cNvPicPr>
          <p:nvPr/>
        </p:nvPicPr>
        <p:blipFill>
          <a:blip r:embed="rId3"/>
          <a:stretch>
            <a:fillRect/>
          </a:stretch>
        </p:blipFill>
        <p:spPr>
          <a:xfrm>
            <a:off x="0" y="978568"/>
            <a:ext cx="12192000" cy="5201419"/>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21472E10-24F9-B569-8B15-E31A36FF375D}"/>
              </a:ext>
            </a:extLst>
          </p:cNvPr>
          <p:cNvPicPr>
            <a:picLocks noChangeAspect="1"/>
          </p:cNvPicPr>
          <p:nvPr/>
        </p:nvPicPr>
        <p:blipFill>
          <a:blip r:embed="rId2"/>
          <a:stretch>
            <a:fillRect/>
          </a:stretch>
        </p:blipFill>
        <p:spPr>
          <a:xfrm>
            <a:off x="0" y="1004086"/>
            <a:ext cx="12192000" cy="5186711"/>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79A2CB75-B17B-A5EC-9F5D-E7393CC0691E}"/>
              </a:ext>
            </a:extLst>
          </p:cNvPr>
          <p:cNvPicPr>
            <a:picLocks noChangeAspect="1"/>
          </p:cNvPicPr>
          <p:nvPr/>
        </p:nvPicPr>
        <p:blipFill>
          <a:blip r:embed="rId2"/>
          <a:stretch>
            <a:fillRect/>
          </a:stretch>
        </p:blipFill>
        <p:spPr>
          <a:xfrm>
            <a:off x="0" y="959258"/>
            <a:ext cx="12192000" cy="5228242"/>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0B778EEC-E5B4-17FC-913C-1A41FB61B386}"/>
              </a:ext>
            </a:extLst>
          </p:cNvPr>
          <p:cNvPicPr>
            <a:picLocks noChangeAspect="1"/>
          </p:cNvPicPr>
          <p:nvPr/>
        </p:nvPicPr>
        <p:blipFill>
          <a:blip r:embed="rId3"/>
          <a:stretch>
            <a:fillRect/>
          </a:stretch>
        </p:blipFill>
        <p:spPr>
          <a:xfrm>
            <a:off x="0" y="1047030"/>
            <a:ext cx="12192000" cy="5132907"/>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247F78A9-D9DC-ADE1-EA17-BB08F9D23814}"/>
              </a:ext>
            </a:extLst>
          </p:cNvPr>
          <p:cNvPicPr>
            <a:picLocks noChangeAspect="1"/>
          </p:cNvPicPr>
          <p:nvPr/>
        </p:nvPicPr>
        <p:blipFill>
          <a:blip r:embed="rId2"/>
          <a:stretch>
            <a:fillRect/>
          </a:stretch>
        </p:blipFill>
        <p:spPr>
          <a:xfrm>
            <a:off x="0" y="996065"/>
            <a:ext cx="12192000" cy="5186711"/>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60BD46FE-4D34-D1F8-25E7-57446B6467BA}"/>
              </a:ext>
            </a:extLst>
          </p:cNvPr>
          <p:cNvPicPr>
            <a:picLocks noChangeAspect="1"/>
          </p:cNvPicPr>
          <p:nvPr/>
        </p:nvPicPr>
        <p:blipFill>
          <a:blip r:embed="rId2"/>
          <a:stretch>
            <a:fillRect/>
          </a:stretch>
        </p:blipFill>
        <p:spPr>
          <a:xfrm>
            <a:off x="0" y="1004086"/>
            <a:ext cx="12192000" cy="5186711"/>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1826</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324</cp:revision>
  <dcterms:created xsi:type="dcterms:W3CDTF">2020-01-06T09:48:40Z</dcterms:created>
  <dcterms:modified xsi:type="dcterms:W3CDTF">2026-02-24T06:26:18Z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