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95" d="100"/>
          <a:sy n="95" d="100"/>
        </p:scale>
        <p:origin x="2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2026/02/17</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7 (</a:t>
            </a:r>
            <a:r>
              <a:rPr lang="en-US" altLang="en-US" sz="2000" b="1" dirty="0"/>
              <a:t>09/02/2026 – 15/02/2026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BBFB1D37-F2A2-359B-ED7D-27B99C5CB50A}"/>
              </a:ext>
            </a:extLst>
          </p:cNvPr>
          <p:cNvPicPr>
            <a:picLocks noChangeAspect="1"/>
          </p:cNvPicPr>
          <p:nvPr/>
        </p:nvPicPr>
        <p:blipFill>
          <a:blip r:embed="rId2"/>
          <a:stretch>
            <a:fillRect/>
          </a:stretch>
        </p:blipFill>
        <p:spPr>
          <a:xfrm>
            <a:off x="1173479" y="2246295"/>
            <a:ext cx="9845040" cy="138684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46DB91E-924A-6577-98F7-83A0E1966482}"/>
              </a:ext>
            </a:extLst>
          </p:cNvPr>
          <p:cNvPicPr>
            <a:picLocks noChangeAspect="1"/>
          </p:cNvPicPr>
          <p:nvPr/>
        </p:nvPicPr>
        <p:blipFill>
          <a:blip r:embed="rId3"/>
          <a:stretch>
            <a:fillRect/>
          </a:stretch>
        </p:blipFill>
        <p:spPr>
          <a:xfrm>
            <a:off x="1330998" y="980728"/>
            <a:ext cx="5519476"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D8817CAF-9D4C-EE5D-8F35-F0FD0219E391}"/>
              </a:ext>
            </a:extLst>
          </p:cNvPr>
          <p:cNvPicPr>
            <a:picLocks noChangeAspect="1"/>
          </p:cNvPicPr>
          <p:nvPr/>
        </p:nvPicPr>
        <p:blipFill>
          <a:blip r:embed="rId2"/>
          <a:stretch>
            <a:fillRect/>
          </a:stretch>
        </p:blipFill>
        <p:spPr>
          <a:xfrm>
            <a:off x="9650452" y="3084681"/>
            <a:ext cx="2445496" cy="1318260"/>
          </a:xfrm>
          <a:prstGeom prst="rect">
            <a:avLst/>
          </a:prstGeom>
        </p:spPr>
      </p:pic>
      <p:pic>
        <p:nvPicPr>
          <p:cNvPr id="6" name="Picture 5">
            <a:extLst>
              <a:ext uri="{FF2B5EF4-FFF2-40B4-BE49-F238E27FC236}">
                <a16:creationId xmlns:a16="http://schemas.microsoft.com/office/drawing/2014/main" id="{D8FE9363-FC2D-C520-FA95-EB6D3489F44B}"/>
              </a:ext>
            </a:extLst>
          </p:cNvPr>
          <p:cNvPicPr>
            <a:picLocks noChangeAspect="1"/>
          </p:cNvPicPr>
          <p:nvPr/>
        </p:nvPicPr>
        <p:blipFill>
          <a:blip r:embed="rId3"/>
          <a:stretch>
            <a:fillRect/>
          </a:stretch>
        </p:blipFill>
        <p:spPr>
          <a:xfrm>
            <a:off x="0" y="971062"/>
            <a:ext cx="5356815" cy="2772749"/>
          </a:xfrm>
          <a:prstGeom prst="rect">
            <a:avLst/>
          </a:prstGeom>
        </p:spPr>
      </p:pic>
      <p:pic>
        <p:nvPicPr>
          <p:cNvPr id="12" name="Picture 11">
            <a:extLst>
              <a:ext uri="{FF2B5EF4-FFF2-40B4-BE49-F238E27FC236}">
                <a16:creationId xmlns:a16="http://schemas.microsoft.com/office/drawing/2014/main" id="{A40786EA-4B87-C958-E5A2-CD95012A66EA}"/>
              </a:ext>
            </a:extLst>
          </p:cNvPr>
          <p:cNvPicPr>
            <a:picLocks noChangeAspect="1"/>
          </p:cNvPicPr>
          <p:nvPr/>
        </p:nvPicPr>
        <p:blipFill>
          <a:blip r:embed="rId4"/>
          <a:stretch>
            <a:fillRect/>
          </a:stretch>
        </p:blipFill>
        <p:spPr>
          <a:xfrm>
            <a:off x="5470046" y="971062"/>
            <a:ext cx="4067175" cy="2772749"/>
          </a:xfrm>
          <a:prstGeom prst="rect">
            <a:avLst/>
          </a:prstGeom>
        </p:spPr>
      </p:pic>
      <p:pic>
        <p:nvPicPr>
          <p:cNvPr id="13" name="Picture 12">
            <a:extLst>
              <a:ext uri="{FF2B5EF4-FFF2-40B4-BE49-F238E27FC236}">
                <a16:creationId xmlns:a16="http://schemas.microsoft.com/office/drawing/2014/main" id="{CFC440CB-8D10-4BEE-51B6-A72C1B4DE6C5}"/>
              </a:ext>
            </a:extLst>
          </p:cNvPr>
          <p:cNvPicPr>
            <a:picLocks noChangeAspect="1"/>
          </p:cNvPicPr>
          <p:nvPr/>
        </p:nvPicPr>
        <p:blipFill>
          <a:blip r:embed="rId5"/>
          <a:stretch>
            <a:fillRect/>
          </a:stretch>
        </p:blipFill>
        <p:spPr>
          <a:xfrm>
            <a:off x="5470046" y="3817997"/>
            <a:ext cx="4067175" cy="3040003"/>
          </a:xfrm>
          <a:prstGeom prst="rect">
            <a:avLst/>
          </a:prstGeom>
        </p:spPr>
      </p:pic>
      <p:pic>
        <p:nvPicPr>
          <p:cNvPr id="2" name="Picture 1">
            <a:extLst>
              <a:ext uri="{FF2B5EF4-FFF2-40B4-BE49-F238E27FC236}">
                <a16:creationId xmlns:a16="http://schemas.microsoft.com/office/drawing/2014/main" id="{9F9F1BC3-82EA-8CEA-4BE5-4C54D268BFC0}"/>
              </a:ext>
            </a:extLst>
          </p:cNvPr>
          <p:cNvPicPr>
            <a:picLocks noChangeAspect="1"/>
          </p:cNvPicPr>
          <p:nvPr/>
        </p:nvPicPr>
        <p:blipFill>
          <a:blip r:embed="rId6"/>
          <a:stretch>
            <a:fillRect/>
          </a:stretch>
        </p:blipFill>
        <p:spPr>
          <a:xfrm>
            <a:off x="0" y="3817997"/>
            <a:ext cx="5356815" cy="304000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4" name="Picture 3">
            <a:extLst>
              <a:ext uri="{FF2B5EF4-FFF2-40B4-BE49-F238E27FC236}">
                <a16:creationId xmlns:a16="http://schemas.microsoft.com/office/drawing/2014/main" id="{072FEE4A-4B53-9D99-6D41-02FD5591E12B}"/>
              </a:ext>
            </a:extLst>
          </p:cNvPr>
          <p:cNvPicPr>
            <a:picLocks noChangeAspect="1"/>
          </p:cNvPicPr>
          <p:nvPr/>
        </p:nvPicPr>
        <p:blipFill>
          <a:blip r:embed="rId2"/>
          <a:stretch>
            <a:fillRect/>
          </a:stretch>
        </p:blipFill>
        <p:spPr>
          <a:xfrm>
            <a:off x="9630130" y="2928937"/>
            <a:ext cx="2444708" cy="1316850"/>
          </a:xfrm>
          <a:prstGeom prst="rect">
            <a:avLst/>
          </a:prstGeom>
        </p:spPr>
      </p:pic>
      <p:pic>
        <p:nvPicPr>
          <p:cNvPr id="2" name="Picture 1">
            <a:extLst>
              <a:ext uri="{FF2B5EF4-FFF2-40B4-BE49-F238E27FC236}">
                <a16:creationId xmlns:a16="http://schemas.microsoft.com/office/drawing/2014/main" id="{79E6CE0E-C481-88DB-802F-FF9A7EC25554}"/>
              </a:ext>
            </a:extLst>
          </p:cNvPr>
          <p:cNvPicPr>
            <a:picLocks noChangeAspect="1"/>
          </p:cNvPicPr>
          <p:nvPr/>
        </p:nvPicPr>
        <p:blipFill>
          <a:blip r:embed="rId3"/>
          <a:stretch>
            <a:fillRect/>
          </a:stretch>
        </p:blipFill>
        <p:spPr>
          <a:xfrm>
            <a:off x="2461849" y="1058779"/>
            <a:ext cx="6113269" cy="5123907"/>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FD50E8ED-5D0E-D1D4-2FA7-AEA6C1DECFFD}"/>
              </a:ext>
            </a:extLst>
          </p:cNvPr>
          <p:cNvPicPr>
            <a:picLocks noChangeAspect="1"/>
          </p:cNvPicPr>
          <p:nvPr/>
        </p:nvPicPr>
        <p:blipFill>
          <a:blip r:embed="rId2"/>
          <a:stretch>
            <a:fillRect/>
          </a:stretch>
        </p:blipFill>
        <p:spPr>
          <a:xfrm>
            <a:off x="1615440" y="1058980"/>
            <a:ext cx="8961120" cy="366542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20DC50C0-0F9A-35CD-1AC8-5E833D833383}"/>
              </a:ext>
            </a:extLst>
          </p:cNvPr>
          <p:cNvPicPr>
            <a:picLocks noChangeAspect="1"/>
          </p:cNvPicPr>
          <p:nvPr/>
        </p:nvPicPr>
        <p:blipFill>
          <a:blip r:embed="rId3"/>
          <a:stretch>
            <a:fillRect/>
          </a:stretch>
        </p:blipFill>
        <p:spPr>
          <a:xfrm>
            <a:off x="0" y="1030938"/>
            <a:ext cx="12192000" cy="5149049"/>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99321BA5-2FC8-5282-17C8-FD9DA0B056B9}"/>
              </a:ext>
            </a:extLst>
          </p:cNvPr>
          <p:cNvPicPr>
            <a:picLocks noChangeAspect="1"/>
          </p:cNvPicPr>
          <p:nvPr/>
        </p:nvPicPr>
        <p:blipFill>
          <a:blip r:embed="rId2"/>
          <a:stretch>
            <a:fillRect/>
          </a:stretch>
        </p:blipFill>
        <p:spPr>
          <a:xfrm>
            <a:off x="0" y="1012107"/>
            <a:ext cx="12192000" cy="5186711"/>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D6CA0C89-1853-6333-DAC6-C545B98F4216}"/>
              </a:ext>
            </a:extLst>
          </p:cNvPr>
          <p:cNvPicPr>
            <a:picLocks noChangeAspect="1"/>
          </p:cNvPicPr>
          <p:nvPr/>
        </p:nvPicPr>
        <p:blipFill>
          <a:blip r:embed="rId2"/>
          <a:stretch>
            <a:fillRect/>
          </a:stretch>
        </p:blipFill>
        <p:spPr>
          <a:xfrm>
            <a:off x="0" y="967279"/>
            <a:ext cx="12192000" cy="5228242"/>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E89D7AC9-4C03-E0F9-1CF4-D36AA05108E8}"/>
              </a:ext>
            </a:extLst>
          </p:cNvPr>
          <p:cNvPicPr>
            <a:picLocks noChangeAspect="1"/>
          </p:cNvPicPr>
          <p:nvPr/>
        </p:nvPicPr>
        <p:blipFill>
          <a:blip r:embed="rId3"/>
          <a:stretch>
            <a:fillRect/>
          </a:stretch>
        </p:blipFill>
        <p:spPr>
          <a:xfrm>
            <a:off x="0" y="1055051"/>
            <a:ext cx="12192000" cy="5132907"/>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8EE964C3-5B76-6BA8-09D2-5907067C33E9}"/>
              </a:ext>
            </a:extLst>
          </p:cNvPr>
          <p:cNvPicPr>
            <a:picLocks noChangeAspect="1"/>
          </p:cNvPicPr>
          <p:nvPr/>
        </p:nvPicPr>
        <p:blipFill>
          <a:blip r:embed="rId2"/>
          <a:stretch>
            <a:fillRect/>
          </a:stretch>
        </p:blipFill>
        <p:spPr>
          <a:xfrm>
            <a:off x="0" y="996065"/>
            <a:ext cx="12192000" cy="5186711"/>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09061AC-C7E6-78A8-FBD5-826C2FB86D3C}"/>
              </a:ext>
            </a:extLst>
          </p:cNvPr>
          <p:cNvPicPr>
            <a:picLocks noChangeAspect="1"/>
          </p:cNvPicPr>
          <p:nvPr/>
        </p:nvPicPr>
        <p:blipFill>
          <a:blip r:embed="rId2"/>
          <a:stretch>
            <a:fillRect/>
          </a:stretch>
        </p:blipFill>
        <p:spPr>
          <a:xfrm>
            <a:off x="0" y="996065"/>
            <a:ext cx="12192000" cy="5186711"/>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1817</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322</cp:revision>
  <dcterms:created xsi:type="dcterms:W3CDTF">2020-01-06T09:48:40Z</dcterms:created>
  <dcterms:modified xsi:type="dcterms:W3CDTF">2026-02-17T12:22:32Z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