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95" d="100"/>
          <a:sy n="95" d="100"/>
        </p:scale>
        <p:origin x="2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2026/02/10</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6 (</a:t>
            </a:r>
            <a:r>
              <a:rPr lang="en-US" altLang="en-US" sz="2000" b="1" dirty="0"/>
              <a:t>02/02/2026 – 08/02/2026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6AF839B8-703D-9FDE-AFE1-3143563FD2ED}"/>
              </a:ext>
            </a:extLst>
          </p:cNvPr>
          <p:cNvPicPr>
            <a:picLocks noChangeAspect="1"/>
          </p:cNvPicPr>
          <p:nvPr/>
        </p:nvPicPr>
        <p:blipFill>
          <a:blip r:embed="rId2"/>
          <a:stretch>
            <a:fillRect/>
          </a:stretch>
        </p:blipFill>
        <p:spPr>
          <a:xfrm>
            <a:off x="1173479" y="1965559"/>
            <a:ext cx="9845040" cy="138684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3D3AC450-232A-EB14-F422-8EE8E03889E1}"/>
              </a:ext>
            </a:extLst>
          </p:cNvPr>
          <p:cNvPicPr>
            <a:picLocks noChangeAspect="1"/>
          </p:cNvPicPr>
          <p:nvPr/>
        </p:nvPicPr>
        <p:blipFill>
          <a:blip r:embed="rId3"/>
          <a:stretch>
            <a:fillRect/>
          </a:stretch>
        </p:blipFill>
        <p:spPr>
          <a:xfrm>
            <a:off x="1290894" y="980728"/>
            <a:ext cx="5519476"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D8817CAF-9D4C-EE5D-8F35-F0FD0219E391}"/>
              </a:ext>
            </a:extLst>
          </p:cNvPr>
          <p:cNvPicPr>
            <a:picLocks noChangeAspect="1"/>
          </p:cNvPicPr>
          <p:nvPr/>
        </p:nvPicPr>
        <p:blipFill>
          <a:blip r:embed="rId2"/>
          <a:stretch>
            <a:fillRect/>
          </a:stretch>
        </p:blipFill>
        <p:spPr>
          <a:xfrm>
            <a:off x="9650452" y="3084681"/>
            <a:ext cx="2445496" cy="1318260"/>
          </a:xfrm>
          <a:prstGeom prst="rect">
            <a:avLst/>
          </a:prstGeom>
        </p:spPr>
      </p:pic>
      <p:pic>
        <p:nvPicPr>
          <p:cNvPr id="6" name="Picture 5">
            <a:extLst>
              <a:ext uri="{FF2B5EF4-FFF2-40B4-BE49-F238E27FC236}">
                <a16:creationId xmlns:a16="http://schemas.microsoft.com/office/drawing/2014/main" id="{D8FE9363-FC2D-C520-FA95-EB6D3489F44B}"/>
              </a:ext>
            </a:extLst>
          </p:cNvPr>
          <p:cNvPicPr>
            <a:picLocks noChangeAspect="1"/>
          </p:cNvPicPr>
          <p:nvPr/>
        </p:nvPicPr>
        <p:blipFill>
          <a:blip r:embed="rId3"/>
          <a:stretch>
            <a:fillRect/>
          </a:stretch>
        </p:blipFill>
        <p:spPr>
          <a:xfrm>
            <a:off x="0" y="971062"/>
            <a:ext cx="5356815" cy="2772749"/>
          </a:xfrm>
          <a:prstGeom prst="rect">
            <a:avLst/>
          </a:prstGeom>
        </p:spPr>
      </p:pic>
      <p:pic>
        <p:nvPicPr>
          <p:cNvPr id="11" name="Picture 10">
            <a:extLst>
              <a:ext uri="{FF2B5EF4-FFF2-40B4-BE49-F238E27FC236}">
                <a16:creationId xmlns:a16="http://schemas.microsoft.com/office/drawing/2014/main" id="{14D749B4-EA8C-F8D1-6FE8-72A29D3EB8A7}"/>
              </a:ext>
            </a:extLst>
          </p:cNvPr>
          <p:cNvPicPr>
            <a:picLocks noChangeAspect="1"/>
          </p:cNvPicPr>
          <p:nvPr/>
        </p:nvPicPr>
        <p:blipFill>
          <a:blip r:embed="rId4"/>
          <a:stretch>
            <a:fillRect/>
          </a:stretch>
        </p:blipFill>
        <p:spPr>
          <a:xfrm>
            <a:off x="0" y="3817997"/>
            <a:ext cx="5356815" cy="3040003"/>
          </a:xfrm>
          <a:prstGeom prst="rect">
            <a:avLst/>
          </a:prstGeom>
        </p:spPr>
      </p:pic>
      <p:pic>
        <p:nvPicPr>
          <p:cNvPr id="12" name="Picture 11">
            <a:extLst>
              <a:ext uri="{FF2B5EF4-FFF2-40B4-BE49-F238E27FC236}">
                <a16:creationId xmlns:a16="http://schemas.microsoft.com/office/drawing/2014/main" id="{A40786EA-4B87-C958-E5A2-CD95012A66EA}"/>
              </a:ext>
            </a:extLst>
          </p:cNvPr>
          <p:cNvPicPr>
            <a:picLocks noChangeAspect="1"/>
          </p:cNvPicPr>
          <p:nvPr/>
        </p:nvPicPr>
        <p:blipFill>
          <a:blip r:embed="rId5"/>
          <a:stretch>
            <a:fillRect/>
          </a:stretch>
        </p:blipFill>
        <p:spPr>
          <a:xfrm>
            <a:off x="5470046" y="971062"/>
            <a:ext cx="4067175" cy="2772749"/>
          </a:xfrm>
          <a:prstGeom prst="rect">
            <a:avLst/>
          </a:prstGeom>
        </p:spPr>
      </p:pic>
      <p:pic>
        <p:nvPicPr>
          <p:cNvPr id="13" name="Picture 12">
            <a:extLst>
              <a:ext uri="{FF2B5EF4-FFF2-40B4-BE49-F238E27FC236}">
                <a16:creationId xmlns:a16="http://schemas.microsoft.com/office/drawing/2014/main" id="{CFC440CB-8D10-4BEE-51B6-A72C1B4DE6C5}"/>
              </a:ext>
            </a:extLst>
          </p:cNvPr>
          <p:cNvPicPr>
            <a:picLocks noChangeAspect="1"/>
          </p:cNvPicPr>
          <p:nvPr/>
        </p:nvPicPr>
        <p:blipFill>
          <a:blip r:embed="rId6"/>
          <a:stretch>
            <a:fillRect/>
          </a:stretch>
        </p:blipFill>
        <p:spPr>
          <a:xfrm>
            <a:off x="5470046" y="3817997"/>
            <a:ext cx="4067175" cy="304000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56F949F0-86CC-A1AB-1ACE-D56FDE690B1F}"/>
              </a:ext>
            </a:extLst>
          </p:cNvPr>
          <p:cNvPicPr>
            <a:picLocks noChangeAspect="1"/>
          </p:cNvPicPr>
          <p:nvPr/>
        </p:nvPicPr>
        <p:blipFill>
          <a:blip r:embed="rId2"/>
          <a:stretch>
            <a:fillRect/>
          </a:stretch>
        </p:blipFill>
        <p:spPr>
          <a:xfrm>
            <a:off x="2396877" y="992038"/>
            <a:ext cx="6104283" cy="5190648"/>
          </a:xfrm>
          <a:prstGeom prst="rect">
            <a:avLst/>
          </a:prstGeom>
        </p:spPr>
      </p:pic>
      <p:pic>
        <p:nvPicPr>
          <p:cNvPr id="4" name="Picture 3">
            <a:extLst>
              <a:ext uri="{FF2B5EF4-FFF2-40B4-BE49-F238E27FC236}">
                <a16:creationId xmlns:a16="http://schemas.microsoft.com/office/drawing/2014/main" id="{072FEE4A-4B53-9D99-6D41-02FD5591E12B}"/>
              </a:ext>
            </a:extLst>
          </p:cNvPr>
          <p:cNvPicPr>
            <a:picLocks noChangeAspect="1"/>
          </p:cNvPicPr>
          <p:nvPr/>
        </p:nvPicPr>
        <p:blipFill>
          <a:blip r:embed="rId3"/>
          <a:stretch>
            <a:fillRect/>
          </a:stretch>
        </p:blipFill>
        <p:spPr>
          <a:xfrm>
            <a:off x="9630130" y="2928937"/>
            <a:ext cx="2444708" cy="13168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D8896A4D-BCF6-7A72-E057-3ACD718D8C28}"/>
              </a:ext>
            </a:extLst>
          </p:cNvPr>
          <p:cNvPicPr>
            <a:picLocks noChangeAspect="1"/>
          </p:cNvPicPr>
          <p:nvPr/>
        </p:nvPicPr>
        <p:blipFill>
          <a:blip r:embed="rId2"/>
          <a:stretch>
            <a:fillRect/>
          </a:stretch>
        </p:blipFill>
        <p:spPr>
          <a:xfrm>
            <a:off x="1615440" y="1050958"/>
            <a:ext cx="8961120" cy="375540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7068E8B1-B418-EEAA-E693-05EC489EFCE4}"/>
              </a:ext>
            </a:extLst>
          </p:cNvPr>
          <p:cNvPicPr>
            <a:picLocks noChangeAspect="1"/>
          </p:cNvPicPr>
          <p:nvPr/>
        </p:nvPicPr>
        <p:blipFill>
          <a:blip r:embed="rId3"/>
          <a:stretch>
            <a:fillRect/>
          </a:stretch>
        </p:blipFill>
        <p:spPr>
          <a:xfrm>
            <a:off x="0" y="1038959"/>
            <a:ext cx="12192000" cy="5149049"/>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C04B931-2015-B8DA-79FC-9FBBD5AB361C}"/>
              </a:ext>
            </a:extLst>
          </p:cNvPr>
          <p:cNvPicPr>
            <a:picLocks noChangeAspect="1"/>
          </p:cNvPicPr>
          <p:nvPr/>
        </p:nvPicPr>
        <p:blipFill>
          <a:blip r:embed="rId2"/>
          <a:stretch>
            <a:fillRect/>
          </a:stretch>
        </p:blipFill>
        <p:spPr>
          <a:xfrm>
            <a:off x="0" y="980023"/>
            <a:ext cx="12192000" cy="5186711"/>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5BC4827F-EDAF-2399-3635-4E5A00D549EE}"/>
              </a:ext>
            </a:extLst>
          </p:cNvPr>
          <p:cNvPicPr>
            <a:picLocks noChangeAspect="1"/>
          </p:cNvPicPr>
          <p:nvPr/>
        </p:nvPicPr>
        <p:blipFill>
          <a:blip r:embed="rId2"/>
          <a:stretch>
            <a:fillRect/>
          </a:stretch>
        </p:blipFill>
        <p:spPr>
          <a:xfrm>
            <a:off x="0" y="959258"/>
            <a:ext cx="12192000" cy="5228242"/>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71A35DBB-E899-630E-4158-B635489950F9}"/>
              </a:ext>
            </a:extLst>
          </p:cNvPr>
          <p:cNvPicPr>
            <a:picLocks noChangeAspect="1"/>
          </p:cNvPicPr>
          <p:nvPr/>
        </p:nvPicPr>
        <p:blipFill>
          <a:blip r:embed="rId3"/>
          <a:stretch>
            <a:fillRect/>
          </a:stretch>
        </p:blipFill>
        <p:spPr>
          <a:xfrm>
            <a:off x="0" y="1055051"/>
            <a:ext cx="12192000" cy="5132907"/>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D6C9478A-8427-F1F1-51F9-2E17B0B15FFD}"/>
              </a:ext>
            </a:extLst>
          </p:cNvPr>
          <p:cNvPicPr>
            <a:picLocks noChangeAspect="1"/>
          </p:cNvPicPr>
          <p:nvPr/>
        </p:nvPicPr>
        <p:blipFill>
          <a:blip r:embed="rId2"/>
          <a:stretch>
            <a:fillRect/>
          </a:stretch>
        </p:blipFill>
        <p:spPr>
          <a:xfrm>
            <a:off x="0" y="1004086"/>
            <a:ext cx="12192000" cy="5186711"/>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D3CE9B2-6613-F684-DB24-F18395194EAE}"/>
              </a:ext>
            </a:extLst>
          </p:cNvPr>
          <p:cNvPicPr>
            <a:picLocks noChangeAspect="1"/>
          </p:cNvPicPr>
          <p:nvPr/>
        </p:nvPicPr>
        <p:blipFill>
          <a:blip r:embed="rId2"/>
          <a:stretch>
            <a:fillRect/>
          </a:stretch>
        </p:blipFill>
        <p:spPr>
          <a:xfrm>
            <a:off x="0" y="996065"/>
            <a:ext cx="12192000" cy="5186711"/>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1809</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320</cp:revision>
  <dcterms:created xsi:type="dcterms:W3CDTF">2020-01-06T09:48:40Z</dcterms:created>
  <dcterms:modified xsi:type="dcterms:W3CDTF">2026-02-10T07:48:49Z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