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04/02/2026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2026 Week 5 (</a:t>
            </a:r>
            <a:r>
              <a:rPr lang="en-US" altLang="en-US" sz="2000" b="1" dirty="0"/>
              <a:t>26/01/2026 – 01/02/2026</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92BF711E-E33D-F511-A2A9-ED8E99C3EBA5}"/>
              </a:ext>
            </a:extLst>
          </p:cNvPr>
          <p:cNvPicPr>
            <a:picLocks noChangeAspect="1"/>
          </p:cNvPicPr>
          <p:nvPr/>
        </p:nvPicPr>
        <p:blipFill>
          <a:blip r:embed="rId2"/>
          <a:stretch>
            <a:fillRect/>
          </a:stretch>
        </p:blipFill>
        <p:spPr>
          <a:xfrm>
            <a:off x="1328736" y="2336860"/>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D9E2D34-AB0B-3BAE-48B7-6CC92E3BC0B1}"/>
              </a:ext>
            </a:extLst>
          </p:cNvPr>
          <p:cNvPicPr>
            <a:picLocks noChangeAspect="1"/>
          </p:cNvPicPr>
          <p:nvPr/>
        </p:nvPicPr>
        <p:blipFill>
          <a:blip r:embed="rId3"/>
          <a:stretch>
            <a:fillRect/>
          </a:stretch>
        </p:blipFill>
        <p:spPr>
          <a:xfrm>
            <a:off x="142657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0" name="Picture 9">
            <a:extLst>
              <a:ext uri="{FF2B5EF4-FFF2-40B4-BE49-F238E27FC236}">
                <a16:creationId xmlns:a16="http://schemas.microsoft.com/office/drawing/2014/main" id="{B70B1BB7-F017-8205-345A-42A34222B78A}"/>
              </a:ext>
            </a:extLst>
          </p:cNvPr>
          <p:cNvPicPr>
            <a:picLocks noChangeAspect="1"/>
          </p:cNvPicPr>
          <p:nvPr/>
        </p:nvPicPr>
        <p:blipFill>
          <a:blip r:embed="rId2"/>
          <a:stretch>
            <a:fillRect/>
          </a:stretch>
        </p:blipFill>
        <p:spPr>
          <a:xfrm>
            <a:off x="9650454" y="3190872"/>
            <a:ext cx="2541545" cy="1381125"/>
          </a:xfrm>
          <a:prstGeom prst="rect">
            <a:avLst/>
          </a:prstGeom>
        </p:spPr>
      </p:pic>
      <p:pic>
        <p:nvPicPr>
          <p:cNvPr id="2" name="Picture 1">
            <a:extLst>
              <a:ext uri="{FF2B5EF4-FFF2-40B4-BE49-F238E27FC236}">
                <a16:creationId xmlns:a16="http://schemas.microsoft.com/office/drawing/2014/main" id="{EFEBD9CE-E119-4BCB-C8B3-DD35BE27E247}"/>
              </a:ext>
            </a:extLst>
          </p:cNvPr>
          <p:cNvPicPr>
            <a:picLocks noChangeAspect="1"/>
          </p:cNvPicPr>
          <p:nvPr/>
        </p:nvPicPr>
        <p:blipFill>
          <a:blip r:embed="rId3"/>
          <a:stretch>
            <a:fillRect/>
          </a:stretch>
        </p:blipFill>
        <p:spPr>
          <a:xfrm>
            <a:off x="0" y="971062"/>
            <a:ext cx="5356815" cy="2772749"/>
          </a:xfrm>
          <a:prstGeom prst="rect">
            <a:avLst/>
          </a:prstGeom>
        </p:spPr>
      </p:pic>
      <p:pic>
        <p:nvPicPr>
          <p:cNvPr id="3" name="Picture 2">
            <a:extLst>
              <a:ext uri="{FF2B5EF4-FFF2-40B4-BE49-F238E27FC236}">
                <a16:creationId xmlns:a16="http://schemas.microsoft.com/office/drawing/2014/main" id="{C0E94D8A-80EF-FBD5-4F6D-744B6BB509AA}"/>
              </a:ext>
            </a:extLst>
          </p:cNvPr>
          <p:cNvPicPr>
            <a:picLocks noChangeAspect="1"/>
          </p:cNvPicPr>
          <p:nvPr/>
        </p:nvPicPr>
        <p:blipFill>
          <a:blip r:embed="rId4"/>
          <a:stretch>
            <a:fillRect/>
          </a:stretch>
        </p:blipFill>
        <p:spPr>
          <a:xfrm>
            <a:off x="0" y="3817997"/>
            <a:ext cx="5356815" cy="3040003"/>
          </a:xfrm>
          <a:prstGeom prst="rect">
            <a:avLst/>
          </a:prstGeom>
        </p:spPr>
      </p:pic>
      <p:pic>
        <p:nvPicPr>
          <p:cNvPr id="4" name="Picture 3">
            <a:extLst>
              <a:ext uri="{FF2B5EF4-FFF2-40B4-BE49-F238E27FC236}">
                <a16:creationId xmlns:a16="http://schemas.microsoft.com/office/drawing/2014/main" id="{6ABBC0E6-54AD-597C-E623-DAFCB3A8D78C}"/>
              </a:ext>
            </a:extLst>
          </p:cNvPr>
          <p:cNvPicPr>
            <a:picLocks noChangeAspect="1"/>
          </p:cNvPicPr>
          <p:nvPr/>
        </p:nvPicPr>
        <p:blipFill>
          <a:blip r:embed="rId5"/>
          <a:stretch>
            <a:fillRect/>
          </a:stretch>
        </p:blipFill>
        <p:spPr>
          <a:xfrm>
            <a:off x="5470046" y="971062"/>
            <a:ext cx="4067175" cy="2772749"/>
          </a:xfrm>
          <a:prstGeom prst="rect">
            <a:avLst/>
          </a:prstGeom>
        </p:spPr>
      </p:pic>
      <p:pic>
        <p:nvPicPr>
          <p:cNvPr id="9" name="Picture 8">
            <a:extLst>
              <a:ext uri="{FF2B5EF4-FFF2-40B4-BE49-F238E27FC236}">
                <a16:creationId xmlns:a16="http://schemas.microsoft.com/office/drawing/2014/main" id="{E9FBEE10-95AD-11F4-B207-078FCBCF4F32}"/>
              </a:ext>
            </a:extLst>
          </p:cNvPr>
          <p:cNvPicPr>
            <a:picLocks noChangeAspect="1"/>
          </p:cNvPicPr>
          <p:nvPr/>
        </p:nvPicPr>
        <p:blipFill>
          <a:blip r:embed="rId6"/>
          <a:stretch>
            <a:fillRect/>
          </a:stretch>
        </p:blipFill>
        <p:spPr>
          <a:xfrm>
            <a:off x="5470046" y="3817997"/>
            <a:ext cx="4067175" cy="3040003"/>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56F949F0-86CC-A1AB-1ACE-D56FDE690B1F}"/>
              </a:ext>
            </a:extLst>
          </p:cNvPr>
          <p:cNvPicPr>
            <a:picLocks noChangeAspect="1"/>
          </p:cNvPicPr>
          <p:nvPr/>
        </p:nvPicPr>
        <p:blipFill>
          <a:blip r:embed="rId2"/>
          <a:stretch>
            <a:fillRect/>
          </a:stretch>
        </p:blipFill>
        <p:spPr>
          <a:xfrm>
            <a:off x="2396877" y="992038"/>
            <a:ext cx="6104283" cy="5190648"/>
          </a:xfrm>
          <a:prstGeom prst="rect">
            <a:avLst/>
          </a:prstGeom>
        </p:spPr>
      </p:pic>
      <p:pic>
        <p:nvPicPr>
          <p:cNvPr id="2" name="Picture 1">
            <a:extLst>
              <a:ext uri="{FF2B5EF4-FFF2-40B4-BE49-F238E27FC236}">
                <a16:creationId xmlns:a16="http://schemas.microsoft.com/office/drawing/2014/main" id="{971600ED-715E-31DE-33DC-F727D966D6D8}"/>
              </a:ext>
            </a:extLst>
          </p:cNvPr>
          <p:cNvPicPr>
            <a:picLocks noChangeAspect="1"/>
          </p:cNvPicPr>
          <p:nvPr/>
        </p:nvPicPr>
        <p:blipFill>
          <a:blip r:embed="rId3"/>
          <a:stretch>
            <a:fillRect/>
          </a:stretch>
        </p:blipFill>
        <p:spPr>
          <a:xfrm>
            <a:off x="9240193" y="2738437"/>
            <a:ext cx="2819400" cy="138112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1B3C0520-72B3-5A20-FCE8-4CB02966B9EA}"/>
              </a:ext>
            </a:extLst>
          </p:cNvPr>
          <p:cNvPicPr>
            <a:picLocks noChangeAspect="1"/>
          </p:cNvPicPr>
          <p:nvPr/>
        </p:nvPicPr>
        <p:blipFill>
          <a:blip r:embed="rId2"/>
          <a:stretch>
            <a:fillRect/>
          </a:stretch>
        </p:blipFill>
        <p:spPr>
          <a:xfrm>
            <a:off x="1738312" y="1045952"/>
            <a:ext cx="8715375" cy="376041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1D390E42-6D97-4008-152B-49C9504DECC4}"/>
              </a:ext>
            </a:extLst>
          </p:cNvPr>
          <p:cNvPicPr>
            <a:picLocks noChangeAspect="1"/>
          </p:cNvPicPr>
          <p:nvPr/>
        </p:nvPicPr>
        <p:blipFill>
          <a:blip r:embed="rId3"/>
          <a:stretch>
            <a:fillRect/>
          </a:stretch>
        </p:blipFill>
        <p:spPr>
          <a:xfrm>
            <a:off x="0" y="101471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B2561AD4-07FF-6444-5BAD-F9B8F7AC204F}"/>
              </a:ext>
            </a:extLst>
          </p:cNvPr>
          <p:cNvPicPr>
            <a:picLocks noChangeAspect="1"/>
          </p:cNvPicPr>
          <p:nvPr/>
        </p:nvPicPr>
        <p:blipFill>
          <a:blip r:embed="rId2"/>
          <a:stretch>
            <a:fillRect/>
          </a:stretch>
        </p:blipFill>
        <p:spPr>
          <a:xfrm>
            <a:off x="0" y="99568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D6398DEC-253C-5678-E5BF-4780F5D8CAAA}"/>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DA1439F4-5B6C-6CF6-E395-4A24DBC1B6F6}"/>
              </a:ext>
            </a:extLst>
          </p:cNvPr>
          <p:cNvPicPr>
            <a:picLocks noChangeAspect="1"/>
          </p:cNvPicPr>
          <p:nvPr/>
        </p:nvPicPr>
        <p:blipFill>
          <a:blip r:embed="rId3"/>
          <a:stretch>
            <a:fillRect/>
          </a:stretch>
        </p:blipFill>
        <p:spPr>
          <a:xfrm>
            <a:off x="0" y="98706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10297A6C-FDBE-6730-7E3F-0C911A9ED934}"/>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494E5AB5-BCC0-B16D-1299-5FD2B22756E0}"/>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1793</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318</cp:revision>
  <dcterms:created xsi:type="dcterms:W3CDTF">2020-01-06T09:48:40Z</dcterms:created>
  <dcterms:modified xsi:type="dcterms:W3CDTF">2026-02-04T07:45:22Z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