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06" d="100"/>
          <a:sy n="106"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21/01/2026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2026 Week 3 (</a:t>
            </a:r>
            <a:r>
              <a:rPr lang="en-US" altLang="en-US" sz="2000" b="1" dirty="0"/>
              <a:t>12/01/2026 – 18/01/2026</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C0A18995-D7FA-3C81-02B1-5FA89E9570EF}"/>
              </a:ext>
            </a:extLst>
          </p:cNvPr>
          <p:cNvPicPr>
            <a:picLocks noChangeAspect="1"/>
          </p:cNvPicPr>
          <p:nvPr/>
        </p:nvPicPr>
        <p:blipFill>
          <a:blip r:embed="rId2"/>
          <a:stretch>
            <a:fillRect/>
          </a:stretch>
        </p:blipFill>
        <p:spPr>
          <a:xfrm>
            <a:off x="441497" y="1710633"/>
            <a:ext cx="11114124" cy="1621041"/>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6BC5071-9EB0-03D3-2CA7-BF213A443245}"/>
              </a:ext>
            </a:extLst>
          </p:cNvPr>
          <p:cNvPicPr>
            <a:picLocks noChangeAspect="1"/>
          </p:cNvPicPr>
          <p:nvPr/>
        </p:nvPicPr>
        <p:blipFill>
          <a:blip r:embed="rId3"/>
          <a:stretch>
            <a:fillRect/>
          </a:stretch>
        </p:blipFill>
        <p:spPr>
          <a:xfrm>
            <a:off x="1574081" y="980727"/>
            <a:ext cx="5422453" cy="5216871"/>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CCA16ABF-9CCC-7C38-6ECF-F97AC7A3111D}"/>
              </a:ext>
            </a:extLst>
          </p:cNvPr>
          <p:cNvPicPr>
            <a:picLocks noChangeAspect="1"/>
          </p:cNvPicPr>
          <p:nvPr/>
        </p:nvPicPr>
        <p:blipFill>
          <a:blip r:embed="rId2"/>
          <a:stretch>
            <a:fillRect/>
          </a:stretch>
        </p:blipFill>
        <p:spPr>
          <a:xfrm>
            <a:off x="0" y="971062"/>
            <a:ext cx="5356817" cy="2772749"/>
          </a:xfrm>
          <a:prstGeom prst="rect">
            <a:avLst/>
          </a:prstGeom>
        </p:spPr>
      </p:pic>
      <p:pic>
        <p:nvPicPr>
          <p:cNvPr id="3" name="Picture 2">
            <a:extLst>
              <a:ext uri="{FF2B5EF4-FFF2-40B4-BE49-F238E27FC236}">
                <a16:creationId xmlns:a16="http://schemas.microsoft.com/office/drawing/2014/main" id="{1CDC7AFE-DB23-322B-F316-DA1E21059B26}"/>
              </a:ext>
            </a:extLst>
          </p:cNvPr>
          <p:cNvPicPr>
            <a:picLocks noChangeAspect="1"/>
          </p:cNvPicPr>
          <p:nvPr/>
        </p:nvPicPr>
        <p:blipFill>
          <a:blip r:embed="rId3"/>
          <a:stretch>
            <a:fillRect/>
          </a:stretch>
        </p:blipFill>
        <p:spPr>
          <a:xfrm>
            <a:off x="0" y="3817997"/>
            <a:ext cx="5356817" cy="3080790"/>
          </a:xfrm>
          <a:prstGeom prst="rect">
            <a:avLst/>
          </a:prstGeom>
        </p:spPr>
      </p:pic>
      <p:pic>
        <p:nvPicPr>
          <p:cNvPr id="4" name="Picture 3">
            <a:extLst>
              <a:ext uri="{FF2B5EF4-FFF2-40B4-BE49-F238E27FC236}">
                <a16:creationId xmlns:a16="http://schemas.microsoft.com/office/drawing/2014/main" id="{8AA61B48-389D-D8C2-494D-112513E76E73}"/>
              </a:ext>
            </a:extLst>
          </p:cNvPr>
          <p:cNvPicPr>
            <a:picLocks noChangeAspect="1"/>
          </p:cNvPicPr>
          <p:nvPr/>
        </p:nvPicPr>
        <p:blipFill>
          <a:blip r:embed="rId4"/>
          <a:stretch>
            <a:fillRect/>
          </a:stretch>
        </p:blipFill>
        <p:spPr>
          <a:xfrm>
            <a:off x="5470049" y="971062"/>
            <a:ext cx="4067175" cy="2772749"/>
          </a:xfrm>
          <a:prstGeom prst="rect">
            <a:avLst/>
          </a:prstGeom>
        </p:spPr>
      </p:pic>
      <p:pic>
        <p:nvPicPr>
          <p:cNvPr id="9" name="Picture 8">
            <a:extLst>
              <a:ext uri="{FF2B5EF4-FFF2-40B4-BE49-F238E27FC236}">
                <a16:creationId xmlns:a16="http://schemas.microsoft.com/office/drawing/2014/main" id="{F0A1B5A0-E03D-DB42-2BC5-1DA236356F64}"/>
              </a:ext>
            </a:extLst>
          </p:cNvPr>
          <p:cNvPicPr>
            <a:picLocks noChangeAspect="1"/>
          </p:cNvPicPr>
          <p:nvPr/>
        </p:nvPicPr>
        <p:blipFill>
          <a:blip r:embed="rId5"/>
          <a:stretch>
            <a:fillRect/>
          </a:stretch>
        </p:blipFill>
        <p:spPr>
          <a:xfrm>
            <a:off x="5470048" y="3817997"/>
            <a:ext cx="4067176" cy="3080790"/>
          </a:xfrm>
          <a:prstGeom prst="rect">
            <a:avLst/>
          </a:prstGeom>
        </p:spPr>
      </p:pic>
      <p:pic>
        <p:nvPicPr>
          <p:cNvPr id="10" name="Picture 9">
            <a:extLst>
              <a:ext uri="{FF2B5EF4-FFF2-40B4-BE49-F238E27FC236}">
                <a16:creationId xmlns:a16="http://schemas.microsoft.com/office/drawing/2014/main" id="{B70B1BB7-F017-8205-345A-42A34222B78A}"/>
              </a:ext>
            </a:extLst>
          </p:cNvPr>
          <p:cNvPicPr>
            <a:picLocks noChangeAspect="1"/>
          </p:cNvPicPr>
          <p:nvPr/>
        </p:nvPicPr>
        <p:blipFill>
          <a:blip r:embed="rId6"/>
          <a:stretch>
            <a:fillRect/>
          </a:stretch>
        </p:blipFill>
        <p:spPr>
          <a:xfrm>
            <a:off x="9650454" y="3190872"/>
            <a:ext cx="2541545" cy="13811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56F949F0-86CC-A1AB-1ACE-D56FDE690B1F}"/>
              </a:ext>
            </a:extLst>
          </p:cNvPr>
          <p:cNvPicPr>
            <a:picLocks noChangeAspect="1"/>
          </p:cNvPicPr>
          <p:nvPr/>
        </p:nvPicPr>
        <p:blipFill>
          <a:blip r:embed="rId2"/>
          <a:stretch>
            <a:fillRect/>
          </a:stretch>
        </p:blipFill>
        <p:spPr>
          <a:xfrm>
            <a:off x="2396877" y="992038"/>
            <a:ext cx="6104283" cy="5190648"/>
          </a:xfrm>
          <a:prstGeom prst="rect">
            <a:avLst/>
          </a:prstGeom>
        </p:spPr>
      </p:pic>
      <p:pic>
        <p:nvPicPr>
          <p:cNvPr id="2" name="Picture 1">
            <a:extLst>
              <a:ext uri="{FF2B5EF4-FFF2-40B4-BE49-F238E27FC236}">
                <a16:creationId xmlns:a16="http://schemas.microsoft.com/office/drawing/2014/main" id="{971600ED-715E-31DE-33DC-F727D966D6D8}"/>
              </a:ext>
            </a:extLst>
          </p:cNvPr>
          <p:cNvPicPr>
            <a:picLocks noChangeAspect="1"/>
          </p:cNvPicPr>
          <p:nvPr/>
        </p:nvPicPr>
        <p:blipFill>
          <a:blip r:embed="rId3"/>
          <a:stretch>
            <a:fillRect/>
          </a:stretch>
        </p:blipFill>
        <p:spPr>
          <a:xfrm>
            <a:off x="9240193" y="2738437"/>
            <a:ext cx="2819400" cy="138112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57E2B261-418B-69F8-48D8-99DCB6F66D96}"/>
              </a:ext>
            </a:extLst>
          </p:cNvPr>
          <p:cNvPicPr>
            <a:picLocks noChangeAspect="1"/>
          </p:cNvPicPr>
          <p:nvPr/>
        </p:nvPicPr>
        <p:blipFill>
          <a:blip r:embed="rId2"/>
          <a:stretch>
            <a:fillRect/>
          </a:stretch>
        </p:blipFill>
        <p:spPr>
          <a:xfrm>
            <a:off x="1689697" y="987960"/>
            <a:ext cx="8667750" cy="3818402"/>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CA71311C-BD52-458D-500B-054983987668}"/>
              </a:ext>
            </a:extLst>
          </p:cNvPr>
          <p:cNvPicPr>
            <a:picLocks noChangeAspect="1"/>
          </p:cNvPicPr>
          <p:nvPr/>
        </p:nvPicPr>
        <p:blipFill>
          <a:blip r:embed="rId3"/>
          <a:stretch>
            <a:fillRect/>
          </a:stretch>
        </p:blipFill>
        <p:spPr>
          <a:xfrm>
            <a:off x="0" y="1005149"/>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B8DBE22C-9BAA-5060-A956-596AE385566A}"/>
              </a:ext>
            </a:extLst>
          </p:cNvPr>
          <p:cNvPicPr>
            <a:picLocks noChangeAspect="1"/>
          </p:cNvPicPr>
          <p:nvPr/>
        </p:nvPicPr>
        <p:blipFill>
          <a:blip r:embed="rId2"/>
          <a:stretch>
            <a:fillRect/>
          </a:stretch>
        </p:blipFill>
        <p:spPr>
          <a:xfrm>
            <a:off x="0" y="985694"/>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1CBF8515-CE64-C000-60FB-ADECAB702F4B}"/>
              </a:ext>
            </a:extLst>
          </p:cNvPr>
          <p:cNvPicPr>
            <a:picLocks noChangeAspect="1"/>
          </p:cNvPicPr>
          <p:nvPr/>
        </p:nvPicPr>
        <p:blipFill>
          <a:blip r:embed="rId2"/>
          <a:stretch>
            <a:fillRect/>
          </a:stretch>
        </p:blipFill>
        <p:spPr>
          <a:xfrm>
            <a:off x="0" y="96327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291F2C47-2BD4-C596-8303-922EC59B493F}"/>
              </a:ext>
            </a:extLst>
          </p:cNvPr>
          <p:cNvPicPr>
            <a:picLocks noChangeAspect="1"/>
          </p:cNvPicPr>
          <p:nvPr/>
        </p:nvPicPr>
        <p:blipFill>
          <a:blip r:embed="rId3"/>
          <a:stretch>
            <a:fillRect/>
          </a:stretch>
        </p:blipFill>
        <p:spPr>
          <a:xfrm>
            <a:off x="0" y="1003801"/>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035B2287-29B9-6159-CC7B-6C3FD3F1DDC3}"/>
              </a:ext>
            </a:extLst>
          </p:cNvPr>
          <p:cNvPicPr>
            <a:picLocks noChangeAspect="1"/>
          </p:cNvPicPr>
          <p:nvPr/>
        </p:nvPicPr>
        <p:blipFill>
          <a:blip r:embed="rId2"/>
          <a:stretch>
            <a:fillRect/>
          </a:stretch>
        </p:blipFill>
        <p:spPr>
          <a:xfrm>
            <a:off x="0" y="9947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98B6B881-12B2-FF14-2AB5-0ED0DD5E5F3E}"/>
              </a:ext>
            </a:extLst>
          </p:cNvPr>
          <p:cNvPicPr>
            <a:picLocks noChangeAspect="1"/>
          </p:cNvPicPr>
          <p:nvPr/>
        </p:nvPicPr>
        <p:blipFill>
          <a:blip r:embed="rId2"/>
          <a:stretch>
            <a:fillRect/>
          </a:stretch>
        </p:blipFill>
        <p:spPr>
          <a:xfrm>
            <a:off x="0" y="9947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1769</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Hendri Bower</cp:lastModifiedBy>
  <cp:revision>315</cp:revision>
  <dcterms:created xsi:type="dcterms:W3CDTF">2020-01-06T09:48:40Z</dcterms:created>
  <dcterms:modified xsi:type="dcterms:W3CDTF">2026-01-21T12:55:49Z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