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06/01/2026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1 (</a:t>
            </a:r>
            <a:r>
              <a:rPr lang="en-US" altLang="en-US" sz="2000" b="1" dirty="0"/>
              <a:t>29/12/2025 – 04/01/2026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89545996-212B-819B-65F3-C6F84E70B19F}"/>
              </a:ext>
            </a:extLst>
          </p:cNvPr>
          <p:cNvPicPr>
            <a:picLocks noChangeAspect="1"/>
          </p:cNvPicPr>
          <p:nvPr/>
        </p:nvPicPr>
        <p:blipFill>
          <a:blip r:embed="rId2"/>
          <a:stretch>
            <a:fillRect/>
          </a:stretch>
        </p:blipFill>
        <p:spPr>
          <a:xfrm>
            <a:off x="1328736" y="229552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091A8DA-9DBC-6E64-38D3-E2D6CFA46D2F}"/>
              </a:ext>
            </a:extLst>
          </p:cNvPr>
          <p:cNvPicPr>
            <a:picLocks noChangeAspect="1"/>
          </p:cNvPicPr>
          <p:nvPr/>
        </p:nvPicPr>
        <p:blipFill>
          <a:blip r:embed="rId3"/>
          <a:stretch>
            <a:fillRect/>
          </a:stretch>
        </p:blipFill>
        <p:spPr>
          <a:xfrm>
            <a:off x="150834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3" name="Picture 2">
            <a:extLst>
              <a:ext uri="{FF2B5EF4-FFF2-40B4-BE49-F238E27FC236}">
                <a16:creationId xmlns:a16="http://schemas.microsoft.com/office/drawing/2014/main" id="{D51EC370-8A7B-3B6B-F3D0-D130B83AB7E1}"/>
              </a:ext>
            </a:extLst>
          </p:cNvPr>
          <p:cNvPicPr>
            <a:picLocks noChangeAspect="1"/>
          </p:cNvPicPr>
          <p:nvPr/>
        </p:nvPicPr>
        <p:blipFill>
          <a:blip r:embed="rId3"/>
          <a:stretch>
            <a:fillRect/>
          </a:stretch>
        </p:blipFill>
        <p:spPr>
          <a:xfrm>
            <a:off x="0" y="971062"/>
            <a:ext cx="5356819" cy="2772749"/>
          </a:xfrm>
          <a:prstGeom prst="rect">
            <a:avLst/>
          </a:prstGeom>
        </p:spPr>
      </p:pic>
      <p:pic>
        <p:nvPicPr>
          <p:cNvPr id="10" name="Picture 9">
            <a:extLst>
              <a:ext uri="{FF2B5EF4-FFF2-40B4-BE49-F238E27FC236}">
                <a16:creationId xmlns:a16="http://schemas.microsoft.com/office/drawing/2014/main" id="{434E914A-EE52-4EA5-B06D-97D2D72889F8}"/>
              </a:ext>
            </a:extLst>
          </p:cNvPr>
          <p:cNvPicPr>
            <a:picLocks noChangeAspect="1"/>
          </p:cNvPicPr>
          <p:nvPr/>
        </p:nvPicPr>
        <p:blipFill>
          <a:blip r:embed="rId4"/>
          <a:stretch>
            <a:fillRect/>
          </a:stretch>
        </p:blipFill>
        <p:spPr>
          <a:xfrm>
            <a:off x="5470050" y="3817998"/>
            <a:ext cx="4067175" cy="3056687"/>
          </a:xfrm>
          <a:prstGeom prst="rect">
            <a:avLst/>
          </a:prstGeom>
        </p:spPr>
      </p:pic>
      <p:pic>
        <p:nvPicPr>
          <p:cNvPr id="4" name="Picture 3">
            <a:extLst>
              <a:ext uri="{FF2B5EF4-FFF2-40B4-BE49-F238E27FC236}">
                <a16:creationId xmlns:a16="http://schemas.microsoft.com/office/drawing/2014/main" id="{60749870-5A09-AA43-98DB-29410FF6B1C3}"/>
              </a:ext>
            </a:extLst>
          </p:cNvPr>
          <p:cNvPicPr>
            <a:picLocks noChangeAspect="1"/>
          </p:cNvPicPr>
          <p:nvPr/>
        </p:nvPicPr>
        <p:blipFill>
          <a:blip r:embed="rId5"/>
          <a:stretch>
            <a:fillRect/>
          </a:stretch>
        </p:blipFill>
        <p:spPr>
          <a:xfrm>
            <a:off x="9650455" y="3190872"/>
            <a:ext cx="2532019" cy="1381125"/>
          </a:xfrm>
          <a:prstGeom prst="rect">
            <a:avLst/>
          </a:prstGeom>
        </p:spPr>
      </p:pic>
      <p:pic>
        <p:nvPicPr>
          <p:cNvPr id="2" name="Picture 1">
            <a:extLst>
              <a:ext uri="{FF2B5EF4-FFF2-40B4-BE49-F238E27FC236}">
                <a16:creationId xmlns:a16="http://schemas.microsoft.com/office/drawing/2014/main" id="{A6B936D3-2652-4504-1E07-A3AE658EB048}"/>
              </a:ext>
            </a:extLst>
          </p:cNvPr>
          <p:cNvPicPr>
            <a:picLocks noChangeAspect="1"/>
          </p:cNvPicPr>
          <p:nvPr/>
        </p:nvPicPr>
        <p:blipFill>
          <a:blip r:embed="rId6"/>
          <a:stretch>
            <a:fillRect/>
          </a:stretch>
        </p:blipFill>
        <p:spPr>
          <a:xfrm>
            <a:off x="0" y="3817998"/>
            <a:ext cx="5356819" cy="305668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2293802B-F803-3F5E-A631-D175500A359A}"/>
              </a:ext>
            </a:extLst>
          </p:cNvPr>
          <p:cNvPicPr>
            <a:picLocks noChangeAspect="1"/>
          </p:cNvPicPr>
          <p:nvPr/>
        </p:nvPicPr>
        <p:blipFill>
          <a:blip r:embed="rId2"/>
          <a:stretch>
            <a:fillRect/>
          </a:stretch>
        </p:blipFill>
        <p:spPr>
          <a:xfrm>
            <a:off x="9583592" y="2816106"/>
            <a:ext cx="2530059" cy="1383912"/>
          </a:xfrm>
          <a:prstGeom prst="rect">
            <a:avLst/>
          </a:prstGeom>
        </p:spPr>
      </p:pic>
      <p:pic>
        <p:nvPicPr>
          <p:cNvPr id="4" name="Picture 3">
            <a:extLst>
              <a:ext uri="{FF2B5EF4-FFF2-40B4-BE49-F238E27FC236}">
                <a16:creationId xmlns:a16="http://schemas.microsoft.com/office/drawing/2014/main" id="{2E9338EA-066D-B949-91D7-105C55A41345}"/>
              </a:ext>
            </a:extLst>
          </p:cNvPr>
          <p:cNvPicPr>
            <a:picLocks noChangeAspect="1"/>
          </p:cNvPicPr>
          <p:nvPr/>
        </p:nvPicPr>
        <p:blipFill>
          <a:blip r:embed="rId3"/>
          <a:stretch>
            <a:fillRect/>
          </a:stretch>
        </p:blipFill>
        <p:spPr>
          <a:xfrm>
            <a:off x="1982642" y="1009650"/>
            <a:ext cx="6239933" cy="5173036"/>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676A0EAB-FA1C-B6E4-956C-152B69E609F2}"/>
              </a:ext>
            </a:extLst>
          </p:cNvPr>
          <p:cNvPicPr>
            <a:picLocks noChangeAspect="1"/>
          </p:cNvPicPr>
          <p:nvPr/>
        </p:nvPicPr>
        <p:blipFill>
          <a:blip r:embed="rId2"/>
          <a:stretch>
            <a:fillRect/>
          </a:stretch>
        </p:blipFill>
        <p:spPr>
          <a:xfrm>
            <a:off x="1738312" y="1054580"/>
            <a:ext cx="8715375" cy="375178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25E1335-2D9E-CD2C-9712-2D0163665398}"/>
              </a:ext>
            </a:extLst>
          </p:cNvPr>
          <p:cNvPicPr>
            <a:picLocks noChangeAspect="1"/>
          </p:cNvPicPr>
          <p:nvPr/>
        </p:nvPicPr>
        <p:blipFill>
          <a:blip r:embed="rId3"/>
          <a:stretch>
            <a:fillRect/>
          </a:stretch>
        </p:blipFill>
        <p:spPr>
          <a:xfrm>
            <a:off x="0" y="842187"/>
            <a:ext cx="12192000" cy="5339538"/>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F10A133-EED0-5DF3-98B1-B8B380D3B2C1}"/>
              </a:ext>
            </a:extLst>
          </p:cNvPr>
          <p:cNvPicPr>
            <a:picLocks noChangeAspect="1"/>
          </p:cNvPicPr>
          <p:nvPr/>
        </p:nvPicPr>
        <p:blipFill>
          <a:blip r:embed="rId2"/>
          <a:stretch>
            <a:fillRect/>
          </a:stretch>
        </p:blipFill>
        <p:spPr>
          <a:xfrm>
            <a:off x="0" y="99371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0FF56A7-DFA0-6DD3-16AE-FC49D0286260}"/>
              </a:ext>
            </a:extLst>
          </p:cNvPr>
          <p:cNvPicPr>
            <a:picLocks noChangeAspect="1"/>
          </p:cNvPicPr>
          <p:nvPr/>
        </p:nvPicPr>
        <p:blipFill>
          <a:blip r:embed="rId2"/>
          <a:stretch>
            <a:fillRect/>
          </a:stretch>
        </p:blipFill>
        <p:spPr>
          <a:xfrm>
            <a:off x="0" y="96129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FD4C612-F1AB-F0E5-7460-1F08C863A717}"/>
              </a:ext>
            </a:extLst>
          </p:cNvPr>
          <p:cNvPicPr>
            <a:picLocks noChangeAspect="1"/>
          </p:cNvPicPr>
          <p:nvPr/>
        </p:nvPicPr>
        <p:blipFill>
          <a:blip r:embed="rId3"/>
          <a:stretch>
            <a:fillRect/>
          </a:stretch>
        </p:blipFill>
        <p:spPr>
          <a:xfrm>
            <a:off x="0" y="99371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7C112FF-70F8-079C-5E16-AD517001FA0E}"/>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0677EE2-38A2-5FCA-ADA2-4BD006FB8FFE}"/>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1740</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312</cp:revision>
  <dcterms:created xsi:type="dcterms:W3CDTF">2020-01-06T09:48:40Z</dcterms:created>
  <dcterms:modified xsi:type="dcterms:W3CDTF">2026-01-06T10:33:08Z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