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p:scale>
          <a:sx n="100" d="100"/>
          <a:sy n="100" d="100"/>
        </p:scale>
        <p:origin x="1020"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23/12/2025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51 (</a:t>
            </a:r>
            <a:r>
              <a:rPr lang="en-US" altLang="en-US" sz="2000" b="1" dirty="0"/>
              <a:t>15/12/2025 – 21/12/2025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DADCC38A-0F21-2BF6-DA65-41910AE6F8ED}"/>
              </a:ext>
            </a:extLst>
          </p:cNvPr>
          <p:cNvPicPr>
            <a:picLocks noChangeAspect="1"/>
          </p:cNvPicPr>
          <p:nvPr/>
        </p:nvPicPr>
        <p:blipFill>
          <a:blip r:embed="rId2"/>
          <a:stretch>
            <a:fillRect/>
          </a:stretch>
        </p:blipFill>
        <p:spPr>
          <a:xfrm>
            <a:off x="1328736" y="213285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18F7EF3-8435-E832-71A1-231BA6FB4C48}"/>
              </a:ext>
            </a:extLst>
          </p:cNvPr>
          <p:cNvPicPr>
            <a:picLocks noChangeAspect="1"/>
          </p:cNvPicPr>
          <p:nvPr/>
        </p:nvPicPr>
        <p:blipFill>
          <a:blip r:embed="rId3"/>
          <a:stretch>
            <a:fillRect/>
          </a:stretch>
        </p:blipFill>
        <p:spPr>
          <a:xfrm>
            <a:off x="1426577"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50" y="971062"/>
            <a:ext cx="4067175" cy="2772749"/>
          </a:xfrm>
          <a:prstGeom prst="rect">
            <a:avLst/>
          </a:prstGeom>
        </p:spPr>
      </p:pic>
      <p:pic>
        <p:nvPicPr>
          <p:cNvPr id="3" name="Picture 2">
            <a:extLst>
              <a:ext uri="{FF2B5EF4-FFF2-40B4-BE49-F238E27FC236}">
                <a16:creationId xmlns:a16="http://schemas.microsoft.com/office/drawing/2014/main" id="{D51EC370-8A7B-3B6B-F3D0-D130B83AB7E1}"/>
              </a:ext>
            </a:extLst>
          </p:cNvPr>
          <p:cNvPicPr>
            <a:picLocks noChangeAspect="1"/>
          </p:cNvPicPr>
          <p:nvPr/>
        </p:nvPicPr>
        <p:blipFill>
          <a:blip r:embed="rId3"/>
          <a:stretch>
            <a:fillRect/>
          </a:stretch>
        </p:blipFill>
        <p:spPr>
          <a:xfrm>
            <a:off x="0" y="971062"/>
            <a:ext cx="5356819" cy="2772749"/>
          </a:xfrm>
          <a:prstGeom prst="rect">
            <a:avLst/>
          </a:prstGeom>
        </p:spPr>
      </p:pic>
      <p:pic>
        <p:nvPicPr>
          <p:cNvPr id="10" name="Picture 9">
            <a:extLst>
              <a:ext uri="{FF2B5EF4-FFF2-40B4-BE49-F238E27FC236}">
                <a16:creationId xmlns:a16="http://schemas.microsoft.com/office/drawing/2014/main" id="{434E914A-EE52-4EA5-B06D-97D2D72889F8}"/>
              </a:ext>
            </a:extLst>
          </p:cNvPr>
          <p:cNvPicPr>
            <a:picLocks noChangeAspect="1"/>
          </p:cNvPicPr>
          <p:nvPr/>
        </p:nvPicPr>
        <p:blipFill>
          <a:blip r:embed="rId4"/>
          <a:stretch>
            <a:fillRect/>
          </a:stretch>
        </p:blipFill>
        <p:spPr>
          <a:xfrm>
            <a:off x="5470050" y="3817998"/>
            <a:ext cx="4067175" cy="3056687"/>
          </a:xfrm>
          <a:prstGeom prst="rect">
            <a:avLst/>
          </a:prstGeom>
        </p:spPr>
      </p:pic>
      <p:pic>
        <p:nvPicPr>
          <p:cNvPr id="4" name="Picture 3">
            <a:extLst>
              <a:ext uri="{FF2B5EF4-FFF2-40B4-BE49-F238E27FC236}">
                <a16:creationId xmlns:a16="http://schemas.microsoft.com/office/drawing/2014/main" id="{60749870-5A09-AA43-98DB-29410FF6B1C3}"/>
              </a:ext>
            </a:extLst>
          </p:cNvPr>
          <p:cNvPicPr>
            <a:picLocks noChangeAspect="1"/>
          </p:cNvPicPr>
          <p:nvPr/>
        </p:nvPicPr>
        <p:blipFill>
          <a:blip r:embed="rId5"/>
          <a:stretch>
            <a:fillRect/>
          </a:stretch>
        </p:blipFill>
        <p:spPr>
          <a:xfrm>
            <a:off x="9650455" y="3190872"/>
            <a:ext cx="2532019" cy="1381125"/>
          </a:xfrm>
          <a:prstGeom prst="rect">
            <a:avLst/>
          </a:prstGeom>
        </p:spPr>
      </p:pic>
      <p:pic>
        <p:nvPicPr>
          <p:cNvPr id="2" name="Picture 1">
            <a:extLst>
              <a:ext uri="{FF2B5EF4-FFF2-40B4-BE49-F238E27FC236}">
                <a16:creationId xmlns:a16="http://schemas.microsoft.com/office/drawing/2014/main" id="{FA4F0A15-42A1-FB42-F396-258A01480C68}"/>
              </a:ext>
            </a:extLst>
          </p:cNvPr>
          <p:cNvPicPr>
            <a:picLocks noChangeAspect="1"/>
          </p:cNvPicPr>
          <p:nvPr/>
        </p:nvPicPr>
        <p:blipFill>
          <a:blip r:embed="rId6"/>
          <a:stretch>
            <a:fillRect/>
          </a:stretch>
        </p:blipFill>
        <p:spPr>
          <a:xfrm>
            <a:off x="0" y="3817999"/>
            <a:ext cx="5356819" cy="3056686"/>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2293802B-F803-3F5E-A631-D175500A359A}"/>
              </a:ext>
            </a:extLst>
          </p:cNvPr>
          <p:cNvPicPr>
            <a:picLocks noChangeAspect="1"/>
          </p:cNvPicPr>
          <p:nvPr/>
        </p:nvPicPr>
        <p:blipFill>
          <a:blip r:embed="rId2"/>
          <a:stretch>
            <a:fillRect/>
          </a:stretch>
        </p:blipFill>
        <p:spPr>
          <a:xfrm>
            <a:off x="9583592" y="2816106"/>
            <a:ext cx="2530059" cy="1383912"/>
          </a:xfrm>
          <a:prstGeom prst="rect">
            <a:avLst/>
          </a:prstGeom>
        </p:spPr>
      </p:pic>
      <p:pic>
        <p:nvPicPr>
          <p:cNvPr id="4" name="Picture 3">
            <a:extLst>
              <a:ext uri="{FF2B5EF4-FFF2-40B4-BE49-F238E27FC236}">
                <a16:creationId xmlns:a16="http://schemas.microsoft.com/office/drawing/2014/main" id="{2E9338EA-066D-B949-91D7-105C55A41345}"/>
              </a:ext>
            </a:extLst>
          </p:cNvPr>
          <p:cNvPicPr>
            <a:picLocks noChangeAspect="1"/>
          </p:cNvPicPr>
          <p:nvPr/>
        </p:nvPicPr>
        <p:blipFill>
          <a:blip r:embed="rId3"/>
          <a:stretch>
            <a:fillRect/>
          </a:stretch>
        </p:blipFill>
        <p:spPr>
          <a:xfrm>
            <a:off x="1982642" y="1009650"/>
            <a:ext cx="6239933" cy="5173036"/>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EB37F34F-EB56-F51C-3099-02EBB26B5150}"/>
              </a:ext>
            </a:extLst>
          </p:cNvPr>
          <p:cNvPicPr>
            <a:picLocks noChangeAspect="1"/>
          </p:cNvPicPr>
          <p:nvPr/>
        </p:nvPicPr>
        <p:blipFill>
          <a:blip r:embed="rId2"/>
          <a:stretch>
            <a:fillRect/>
          </a:stretch>
        </p:blipFill>
        <p:spPr>
          <a:xfrm>
            <a:off x="1738312" y="1054579"/>
            <a:ext cx="8715375" cy="375178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02E1CC7F-3D0C-7985-9CDA-4A0E86B9A030}"/>
              </a:ext>
            </a:extLst>
          </p:cNvPr>
          <p:cNvPicPr>
            <a:picLocks noChangeAspect="1"/>
          </p:cNvPicPr>
          <p:nvPr/>
        </p:nvPicPr>
        <p:blipFill>
          <a:blip r:embed="rId3"/>
          <a:stretch>
            <a:fillRect/>
          </a:stretch>
        </p:blipFill>
        <p:spPr>
          <a:xfrm>
            <a:off x="0" y="1014715"/>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DF65698C-AE4B-02F6-1103-40DDBF0A69D4}"/>
              </a:ext>
            </a:extLst>
          </p:cNvPr>
          <p:cNvPicPr>
            <a:picLocks noChangeAspect="1"/>
          </p:cNvPicPr>
          <p:nvPr/>
        </p:nvPicPr>
        <p:blipFill>
          <a:blip r:embed="rId2"/>
          <a:stretch>
            <a:fillRect/>
          </a:stretch>
        </p:blipFill>
        <p:spPr>
          <a:xfrm>
            <a:off x="0" y="987061"/>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DEF7D374-A5E6-D422-43B5-10B5E38656F3}"/>
              </a:ext>
            </a:extLst>
          </p:cNvPr>
          <p:cNvPicPr>
            <a:picLocks noChangeAspect="1"/>
          </p:cNvPicPr>
          <p:nvPr/>
        </p:nvPicPr>
        <p:blipFill>
          <a:blip r:embed="rId2"/>
          <a:stretch>
            <a:fillRect/>
          </a:stretch>
        </p:blipFill>
        <p:spPr>
          <a:xfrm>
            <a:off x="0" y="96506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7A8EB91C-A12F-DD9E-FCFA-CE569B3490DD}"/>
              </a:ext>
            </a:extLst>
          </p:cNvPr>
          <p:cNvPicPr>
            <a:picLocks noChangeAspect="1"/>
          </p:cNvPicPr>
          <p:nvPr/>
        </p:nvPicPr>
        <p:blipFill>
          <a:blip r:embed="rId3"/>
          <a:stretch>
            <a:fillRect/>
          </a:stretch>
        </p:blipFill>
        <p:spPr>
          <a:xfrm>
            <a:off x="0" y="987061"/>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C5B83C2C-9CAC-409B-03A4-5ABE13BBC8C0}"/>
              </a:ext>
            </a:extLst>
          </p:cNvPr>
          <p:cNvPicPr>
            <a:picLocks noChangeAspect="1"/>
          </p:cNvPicPr>
          <p:nvPr/>
        </p:nvPicPr>
        <p:blipFill>
          <a:blip r:embed="rId2"/>
          <a:stretch>
            <a:fillRect/>
          </a:stretch>
        </p:blipFill>
        <p:spPr>
          <a:xfrm>
            <a:off x="0" y="987060"/>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4448934A-DC72-DC52-C469-DAF7476CC772}"/>
              </a:ext>
            </a:extLst>
          </p:cNvPr>
          <p:cNvPicPr>
            <a:picLocks noChangeAspect="1"/>
          </p:cNvPicPr>
          <p:nvPr/>
        </p:nvPicPr>
        <p:blipFill>
          <a:blip r:embed="rId2"/>
          <a:stretch>
            <a:fillRect/>
          </a:stretch>
        </p:blipFill>
        <p:spPr>
          <a:xfrm>
            <a:off x="0" y="987061"/>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1695</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308</cp:revision>
  <dcterms:created xsi:type="dcterms:W3CDTF">2020-01-06T09:48:40Z</dcterms:created>
  <dcterms:modified xsi:type="dcterms:W3CDTF">2025-12-23T07:22:17Z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