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1" d="100"/>
          <a:sy n="111"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04/11/2025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44 (</a:t>
            </a:r>
            <a:r>
              <a:rPr lang="en-US" altLang="en-US" sz="2000" b="1" dirty="0"/>
              <a:t>27/10/2025 – 02/11/2025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3BE841DC-BE96-2B51-9DB4-CEE94B0899E6}"/>
              </a:ext>
            </a:extLst>
          </p:cNvPr>
          <p:cNvPicPr>
            <a:picLocks noChangeAspect="1"/>
          </p:cNvPicPr>
          <p:nvPr/>
        </p:nvPicPr>
        <p:blipFill>
          <a:blip r:embed="rId2"/>
          <a:stretch>
            <a:fillRect/>
          </a:stretch>
        </p:blipFill>
        <p:spPr>
          <a:xfrm>
            <a:off x="1328736" y="2198837"/>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3FD73562-6A49-C3E5-27DE-7CC1CB45CCCE}"/>
              </a:ext>
            </a:extLst>
          </p:cNvPr>
          <p:cNvPicPr>
            <a:picLocks noChangeAspect="1"/>
          </p:cNvPicPr>
          <p:nvPr/>
        </p:nvPicPr>
        <p:blipFill>
          <a:blip r:embed="rId3"/>
          <a:stretch>
            <a:fillRect/>
          </a:stretch>
        </p:blipFill>
        <p:spPr>
          <a:xfrm>
            <a:off x="142657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50" y="971062"/>
            <a:ext cx="4067175" cy="2772749"/>
          </a:xfrm>
          <a:prstGeom prst="rect">
            <a:avLst/>
          </a:prstGeom>
        </p:spPr>
      </p:pic>
      <p:pic>
        <p:nvPicPr>
          <p:cNvPr id="4" name="Picture 3">
            <a:extLst>
              <a:ext uri="{FF2B5EF4-FFF2-40B4-BE49-F238E27FC236}">
                <a16:creationId xmlns:a16="http://schemas.microsoft.com/office/drawing/2014/main" id="{7CD6D034-B8F8-AE2E-93B2-F6D2BC93923B}"/>
              </a:ext>
            </a:extLst>
          </p:cNvPr>
          <p:cNvPicPr>
            <a:picLocks noChangeAspect="1"/>
          </p:cNvPicPr>
          <p:nvPr/>
        </p:nvPicPr>
        <p:blipFill>
          <a:blip r:embed="rId3"/>
          <a:stretch>
            <a:fillRect/>
          </a:stretch>
        </p:blipFill>
        <p:spPr>
          <a:xfrm>
            <a:off x="9650456" y="3127437"/>
            <a:ext cx="2461032" cy="1381125"/>
          </a:xfrm>
          <a:prstGeom prst="rect">
            <a:avLst/>
          </a:prstGeom>
        </p:spPr>
      </p:pic>
      <p:pic>
        <p:nvPicPr>
          <p:cNvPr id="6" name="Picture 5">
            <a:extLst>
              <a:ext uri="{FF2B5EF4-FFF2-40B4-BE49-F238E27FC236}">
                <a16:creationId xmlns:a16="http://schemas.microsoft.com/office/drawing/2014/main" id="{198789E7-AE72-3A1B-E745-85EC08ACD785}"/>
              </a:ext>
            </a:extLst>
          </p:cNvPr>
          <p:cNvPicPr>
            <a:picLocks noChangeAspect="1"/>
          </p:cNvPicPr>
          <p:nvPr/>
        </p:nvPicPr>
        <p:blipFill>
          <a:blip r:embed="rId4"/>
          <a:stretch>
            <a:fillRect/>
          </a:stretch>
        </p:blipFill>
        <p:spPr>
          <a:xfrm>
            <a:off x="0" y="971062"/>
            <a:ext cx="5356819" cy="2772749"/>
          </a:xfrm>
          <a:prstGeom prst="rect">
            <a:avLst/>
          </a:prstGeom>
        </p:spPr>
      </p:pic>
      <p:pic>
        <p:nvPicPr>
          <p:cNvPr id="11" name="Picture 10">
            <a:extLst>
              <a:ext uri="{FF2B5EF4-FFF2-40B4-BE49-F238E27FC236}">
                <a16:creationId xmlns:a16="http://schemas.microsoft.com/office/drawing/2014/main" id="{8BC06DE3-AEC2-9E44-2A9E-598FAD4425AC}"/>
              </a:ext>
            </a:extLst>
          </p:cNvPr>
          <p:cNvPicPr>
            <a:picLocks noChangeAspect="1"/>
          </p:cNvPicPr>
          <p:nvPr/>
        </p:nvPicPr>
        <p:blipFill>
          <a:blip r:embed="rId5"/>
          <a:stretch>
            <a:fillRect/>
          </a:stretch>
        </p:blipFill>
        <p:spPr>
          <a:xfrm>
            <a:off x="0" y="3817999"/>
            <a:ext cx="5356819" cy="3056685"/>
          </a:xfrm>
          <a:prstGeom prst="rect">
            <a:avLst/>
          </a:prstGeom>
        </p:spPr>
      </p:pic>
      <p:pic>
        <p:nvPicPr>
          <p:cNvPr id="12" name="Picture 11">
            <a:extLst>
              <a:ext uri="{FF2B5EF4-FFF2-40B4-BE49-F238E27FC236}">
                <a16:creationId xmlns:a16="http://schemas.microsoft.com/office/drawing/2014/main" id="{6CEB4E37-B421-9165-B3F8-70FF72E7A328}"/>
              </a:ext>
            </a:extLst>
          </p:cNvPr>
          <p:cNvPicPr>
            <a:picLocks noChangeAspect="1"/>
          </p:cNvPicPr>
          <p:nvPr/>
        </p:nvPicPr>
        <p:blipFill>
          <a:blip r:embed="rId6"/>
          <a:stretch>
            <a:fillRect/>
          </a:stretch>
        </p:blipFill>
        <p:spPr>
          <a:xfrm>
            <a:off x="5470050" y="3817999"/>
            <a:ext cx="4067175" cy="305668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2CAC50DA-0112-69E9-3011-6F30DC6211A1}"/>
              </a:ext>
            </a:extLst>
          </p:cNvPr>
          <p:cNvPicPr>
            <a:picLocks noChangeAspect="1"/>
          </p:cNvPicPr>
          <p:nvPr/>
        </p:nvPicPr>
        <p:blipFill>
          <a:blip r:embed="rId2"/>
          <a:stretch>
            <a:fillRect/>
          </a:stretch>
        </p:blipFill>
        <p:spPr>
          <a:xfrm>
            <a:off x="1673968" y="1026544"/>
            <a:ext cx="6530163" cy="5156142"/>
          </a:xfrm>
          <a:prstGeom prst="rect">
            <a:avLst/>
          </a:prstGeom>
        </p:spPr>
      </p:pic>
      <p:pic>
        <p:nvPicPr>
          <p:cNvPr id="4" name="Picture 3">
            <a:extLst>
              <a:ext uri="{FF2B5EF4-FFF2-40B4-BE49-F238E27FC236}">
                <a16:creationId xmlns:a16="http://schemas.microsoft.com/office/drawing/2014/main" id="{871CA848-E25C-5CFB-3912-66588F8B201E}"/>
              </a:ext>
            </a:extLst>
          </p:cNvPr>
          <p:cNvPicPr>
            <a:picLocks noChangeAspect="1"/>
          </p:cNvPicPr>
          <p:nvPr/>
        </p:nvPicPr>
        <p:blipFill>
          <a:blip r:embed="rId3"/>
          <a:stretch>
            <a:fillRect/>
          </a:stretch>
        </p:blipFill>
        <p:spPr>
          <a:xfrm>
            <a:off x="9652161" y="2912659"/>
            <a:ext cx="2462997" cy="138391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CC111E28-C4CB-9C3D-E13B-D968C5EB9648}"/>
              </a:ext>
            </a:extLst>
          </p:cNvPr>
          <p:cNvPicPr>
            <a:picLocks noChangeAspect="1"/>
          </p:cNvPicPr>
          <p:nvPr/>
        </p:nvPicPr>
        <p:blipFill>
          <a:blip r:embed="rId2"/>
          <a:stretch>
            <a:fillRect/>
          </a:stretch>
        </p:blipFill>
        <p:spPr>
          <a:xfrm>
            <a:off x="1738312" y="1045953"/>
            <a:ext cx="8715375" cy="376040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59EC31F7-3224-A3DB-35BC-4BE727B133D4}"/>
              </a:ext>
            </a:extLst>
          </p:cNvPr>
          <p:cNvPicPr>
            <a:picLocks noChangeAspect="1"/>
          </p:cNvPicPr>
          <p:nvPr/>
        </p:nvPicPr>
        <p:blipFill>
          <a:blip r:embed="rId3"/>
          <a:stretch>
            <a:fillRect/>
          </a:stretch>
        </p:blipFill>
        <p:spPr>
          <a:xfrm>
            <a:off x="0" y="1014715"/>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9D708DF2-FAB7-BB68-0904-889079C5545F}"/>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98594D70-1A46-4082-E145-89FFC0629068}"/>
              </a:ext>
            </a:extLst>
          </p:cNvPr>
          <p:cNvPicPr>
            <a:picLocks noChangeAspect="1"/>
          </p:cNvPicPr>
          <p:nvPr/>
        </p:nvPicPr>
        <p:blipFill>
          <a:blip r:embed="rId2"/>
          <a:stretch>
            <a:fillRect/>
          </a:stretch>
        </p:blipFill>
        <p:spPr>
          <a:xfrm>
            <a:off x="0" y="96506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214ECA69-5ECE-8412-DD12-1E61DA1D610B}"/>
              </a:ext>
            </a:extLst>
          </p:cNvPr>
          <p:cNvPicPr>
            <a:picLocks noChangeAspect="1"/>
          </p:cNvPicPr>
          <p:nvPr/>
        </p:nvPicPr>
        <p:blipFill>
          <a:blip r:embed="rId3"/>
          <a:stretch>
            <a:fillRect/>
          </a:stretch>
        </p:blipFill>
        <p:spPr>
          <a:xfrm>
            <a:off x="0" y="98706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8FC83513-24C0-B59F-C785-8C44626E1F92}"/>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CEC0270C-BE24-7C05-4B41-EFDBE0C94130}"/>
              </a:ext>
            </a:extLst>
          </p:cNvPr>
          <p:cNvPicPr>
            <a:picLocks noChangeAspect="1"/>
          </p:cNvPicPr>
          <p:nvPr/>
        </p:nvPicPr>
        <p:blipFill>
          <a:blip r:embed="rId2"/>
          <a:stretch>
            <a:fillRect/>
          </a:stretch>
        </p:blipFill>
        <p:spPr>
          <a:xfrm>
            <a:off x="0" y="987061"/>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1596</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294</cp:revision>
  <dcterms:created xsi:type="dcterms:W3CDTF">2020-01-06T09:48:40Z</dcterms:created>
  <dcterms:modified xsi:type="dcterms:W3CDTF">2025-11-04T12:51:07Z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