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28/10/2025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43 (</a:t>
            </a:r>
            <a:r>
              <a:rPr lang="en-US" altLang="en-US" sz="2000" b="1" dirty="0"/>
              <a:t>20/10/2025 – 26/10/2025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C1D1B57F-DA01-DBF3-0338-9F5E7D1F03E7}"/>
              </a:ext>
            </a:extLst>
          </p:cNvPr>
          <p:cNvPicPr>
            <a:picLocks noChangeAspect="1"/>
          </p:cNvPicPr>
          <p:nvPr/>
        </p:nvPicPr>
        <p:blipFill>
          <a:blip r:embed="rId2"/>
          <a:stretch>
            <a:fillRect/>
          </a:stretch>
        </p:blipFill>
        <p:spPr>
          <a:xfrm>
            <a:off x="1328736" y="237136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8603FA9-C97C-E2AF-087E-B2C22CC605D3}"/>
              </a:ext>
            </a:extLst>
          </p:cNvPr>
          <p:cNvPicPr>
            <a:picLocks noChangeAspect="1"/>
          </p:cNvPicPr>
          <p:nvPr/>
        </p:nvPicPr>
        <p:blipFill>
          <a:blip r:embed="rId3"/>
          <a:stretch>
            <a:fillRect/>
          </a:stretch>
        </p:blipFill>
        <p:spPr>
          <a:xfrm>
            <a:off x="1383445"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3" name="Picture 2">
            <a:extLst>
              <a:ext uri="{FF2B5EF4-FFF2-40B4-BE49-F238E27FC236}">
                <a16:creationId xmlns:a16="http://schemas.microsoft.com/office/drawing/2014/main" id="{8229F7F1-E4D3-842B-FDA8-5DE0E74C4787}"/>
              </a:ext>
            </a:extLst>
          </p:cNvPr>
          <p:cNvPicPr>
            <a:picLocks noChangeAspect="1"/>
          </p:cNvPicPr>
          <p:nvPr/>
        </p:nvPicPr>
        <p:blipFill>
          <a:blip r:embed="rId3"/>
          <a:stretch>
            <a:fillRect/>
          </a:stretch>
        </p:blipFill>
        <p:spPr>
          <a:xfrm>
            <a:off x="9640930" y="3127438"/>
            <a:ext cx="2551070" cy="1381125"/>
          </a:xfrm>
          <a:prstGeom prst="rect">
            <a:avLst/>
          </a:prstGeom>
        </p:spPr>
      </p:pic>
      <p:pic>
        <p:nvPicPr>
          <p:cNvPr id="10" name="Picture 9">
            <a:extLst>
              <a:ext uri="{FF2B5EF4-FFF2-40B4-BE49-F238E27FC236}">
                <a16:creationId xmlns:a16="http://schemas.microsoft.com/office/drawing/2014/main" id="{66654D0B-7C48-DE0E-5B59-83EEE36F2D4F}"/>
              </a:ext>
            </a:extLst>
          </p:cNvPr>
          <p:cNvPicPr>
            <a:picLocks noChangeAspect="1"/>
          </p:cNvPicPr>
          <p:nvPr/>
        </p:nvPicPr>
        <p:blipFill>
          <a:blip r:embed="rId4"/>
          <a:stretch>
            <a:fillRect/>
          </a:stretch>
        </p:blipFill>
        <p:spPr>
          <a:xfrm>
            <a:off x="5470050" y="3818000"/>
            <a:ext cx="4067175" cy="3056685"/>
          </a:xfrm>
          <a:prstGeom prst="rect">
            <a:avLst/>
          </a:prstGeom>
        </p:spPr>
      </p:pic>
      <p:pic>
        <p:nvPicPr>
          <p:cNvPr id="2" name="Picture 1">
            <a:extLst>
              <a:ext uri="{FF2B5EF4-FFF2-40B4-BE49-F238E27FC236}">
                <a16:creationId xmlns:a16="http://schemas.microsoft.com/office/drawing/2014/main" id="{F71E5534-02BD-A806-EB48-E8223A601231}"/>
              </a:ext>
            </a:extLst>
          </p:cNvPr>
          <p:cNvPicPr>
            <a:picLocks noChangeAspect="1"/>
          </p:cNvPicPr>
          <p:nvPr/>
        </p:nvPicPr>
        <p:blipFill>
          <a:blip r:embed="rId5"/>
          <a:stretch>
            <a:fillRect/>
          </a:stretch>
        </p:blipFill>
        <p:spPr>
          <a:xfrm>
            <a:off x="0" y="971062"/>
            <a:ext cx="5356820" cy="2772749"/>
          </a:xfrm>
          <a:prstGeom prst="rect">
            <a:avLst/>
          </a:prstGeom>
        </p:spPr>
      </p:pic>
      <p:pic>
        <p:nvPicPr>
          <p:cNvPr id="5" name="Picture 4">
            <a:extLst>
              <a:ext uri="{FF2B5EF4-FFF2-40B4-BE49-F238E27FC236}">
                <a16:creationId xmlns:a16="http://schemas.microsoft.com/office/drawing/2014/main" id="{1A91C4E5-6BA6-D86F-20D7-B078D822692A}"/>
              </a:ext>
            </a:extLst>
          </p:cNvPr>
          <p:cNvPicPr>
            <a:picLocks noChangeAspect="1"/>
          </p:cNvPicPr>
          <p:nvPr/>
        </p:nvPicPr>
        <p:blipFill>
          <a:blip r:embed="rId6"/>
          <a:stretch>
            <a:fillRect/>
          </a:stretch>
        </p:blipFill>
        <p:spPr>
          <a:xfrm>
            <a:off x="0" y="3818000"/>
            <a:ext cx="5356820" cy="305668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72916758-5CFB-CCBA-AFD2-B0CDF7B76F97}"/>
              </a:ext>
            </a:extLst>
          </p:cNvPr>
          <p:cNvPicPr>
            <a:picLocks noChangeAspect="1"/>
          </p:cNvPicPr>
          <p:nvPr/>
        </p:nvPicPr>
        <p:blipFill>
          <a:blip r:embed="rId2"/>
          <a:stretch>
            <a:fillRect/>
          </a:stretch>
        </p:blipFill>
        <p:spPr>
          <a:xfrm>
            <a:off x="9643651" y="2916408"/>
            <a:ext cx="2548349" cy="1383912"/>
          </a:xfrm>
          <a:prstGeom prst="rect">
            <a:avLst/>
          </a:prstGeom>
        </p:spPr>
      </p:pic>
      <p:pic>
        <p:nvPicPr>
          <p:cNvPr id="2" name="Picture 1">
            <a:extLst>
              <a:ext uri="{FF2B5EF4-FFF2-40B4-BE49-F238E27FC236}">
                <a16:creationId xmlns:a16="http://schemas.microsoft.com/office/drawing/2014/main" id="{2CAC50DA-0112-69E9-3011-6F30DC6211A1}"/>
              </a:ext>
            </a:extLst>
          </p:cNvPr>
          <p:cNvPicPr>
            <a:picLocks noChangeAspect="1"/>
          </p:cNvPicPr>
          <p:nvPr/>
        </p:nvPicPr>
        <p:blipFill>
          <a:blip r:embed="rId3"/>
          <a:stretch>
            <a:fillRect/>
          </a:stretch>
        </p:blipFill>
        <p:spPr>
          <a:xfrm>
            <a:off x="1673968" y="1026544"/>
            <a:ext cx="6530163" cy="515614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B70138D2-1E70-9663-9975-B7F9B16CC1D7}"/>
              </a:ext>
            </a:extLst>
          </p:cNvPr>
          <p:cNvPicPr>
            <a:picLocks noChangeAspect="1"/>
          </p:cNvPicPr>
          <p:nvPr/>
        </p:nvPicPr>
        <p:blipFill>
          <a:blip r:embed="rId2"/>
          <a:stretch>
            <a:fillRect/>
          </a:stretch>
        </p:blipFill>
        <p:spPr>
          <a:xfrm>
            <a:off x="1738312" y="1020074"/>
            <a:ext cx="8715375" cy="378628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D003006-A4F5-CAFB-E12F-69B9EA39260F}"/>
              </a:ext>
            </a:extLst>
          </p:cNvPr>
          <p:cNvPicPr>
            <a:picLocks noChangeAspect="1"/>
          </p:cNvPicPr>
          <p:nvPr/>
        </p:nvPicPr>
        <p:blipFill>
          <a:blip r:embed="rId3"/>
          <a:stretch>
            <a:fillRect/>
          </a:stretch>
        </p:blipFill>
        <p:spPr>
          <a:xfrm>
            <a:off x="0" y="1006089"/>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0953F2E-D9A6-9DAE-AFEE-7C1B0D4821E1}"/>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701B2CFB-3931-459E-A049-C5348736456E}"/>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D23446B-4F6A-8AC9-DDFC-BFBACB999B9D}"/>
              </a:ext>
            </a:extLst>
          </p:cNvPr>
          <p:cNvPicPr>
            <a:picLocks noChangeAspect="1"/>
          </p:cNvPicPr>
          <p:nvPr/>
        </p:nvPicPr>
        <p:blipFill>
          <a:blip r:embed="rId3"/>
          <a:stretch>
            <a:fillRect/>
          </a:stretch>
        </p:blipFill>
        <p:spPr>
          <a:xfrm>
            <a:off x="0" y="99568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7CC6FDB0-9CF1-0D1E-0653-1052B46B693F}"/>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3CF3E2E4-8867-9AD8-C3A3-895B0DD77E0C}"/>
              </a:ext>
            </a:extLst>
          </p:cNvPr>
          <p:cNvPicPr>
            <a:picLocks noChangeAspect="1"/>
          </p:cNvPicPr>
          <p:nvPr/>
        </p:nvPicPr>
        <p:blipFill>
          <a:blip r:embed="rId2"/>
          <a:stretch>
            <a:fillRect/>
          </a:stretch>
        </p:blipFill>
        <p:spPr>
          <a:xfrm>
            <a:off x="0" y="99568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1586</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292</cp:revision>
  <dcterms:created xsi:type="dcterms:W3CDTF">2020-01-06T09:48:40Z</dcterms:created>
  <dcterms:modified xsi:type="dcterms:W3CDTF">2025-10-28T06:07:14Z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