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16/09/2025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37 (</a:t>
            </a:r>
            <a:r>
              <a:rPr lang="en-US" altLang="en-US" sz="2000" b="1" dirty="0"/>
              <a:t>08/09/2025 – 14/09/2025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0A7FE90D-67D5-2C4F-3435-E6BB90F116E9}"/>
              </a:ext>
            </a:extLst>
          </p:cNvPr>
          <p:cNvPicPr>
            <a:picLocks noChangeAspect="1"/>
          </p:cNvPicPr>
          <p:nvPr/>
        </p:nvPicPr>
        <p:blipFill>
          <a:blip r:embed="rId2"/>
          <a:stretch>
            <a:fillRect/>
          </a:stretch>
        </p:blipFill>
        <p:spPr>
          <a:xfrm>
            <a:off x="1328736" y="240893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79F5C67-F266-F121-B093-D16EFB5B0A84}"/>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5" name="Picture 4">
            <a:extLst>
              <a:ext uri="{FF2B5EF4-FFF2-40B4-BE49-F238E27FC236}">
                <a16:creationId xmlns:a16="http://schemas.microsoft.com/office/drawing/2014/main" id="{F7326945-6105-C174-A60C-04B88A634BC8}"/>
              </a:ext>
            </a:extLst>
          </p:cNvPr>
          <p:cNvPicPr>
            <a:picLocks noChangeAspect="1"/>
          </p:cNvPicPr>
          <p:nvPr/>
        </p:nvPicPr>
        <p:blipFill>
          <a:blip r:embed="rId3"/>
          <a:stretch>
            <a:fillRect/>
          </a:stretch>
        </p:blipFill>
        <p:spPr>
          <a:xfrm>
            <a:off x="0" y="976312"/>
            <a:ext cx="5366401" cy="2772749"/>
          </a:xfrm>
          <a:prstGeom prst="rect">
            <a:avLst/>
          </a:prstGeom>
        </p:spPr>
      </p:pic>
      <p:pic>
        <p:nvPicPr>
          <p:cNvPr id="4" name="Picture 3">
            <a:extLst>
              <a:ext uri="{FF2B5EF4-FFF2-40B4-BE49-F238E27FC236}">
                <a16:creationId xmlns:a16="http://schemas.microsoft.com/office/drawing/2014/main" id="{ADFE2284-EB92-ECE6-D929-7E398CAC8F65}"/>
              </a:ext>
            </a:extLst>
          </p:cNvPr>
          <p:cNvPicPr>
            <a:picLocks noChangeAspect="1"/>
          </p:cNvPicPr>
          <p:nvPr/>
        </p:nvPicPr>
        <p:blipFill>
          <a:blip r:embed="rId4"/>
          <a:stretch>
            <a:fillRect/>
          </a:stretch>
        </p:blipFill>
        <p:spPr>
          <a:xfrm>
            <a:off x="9640930" y="3127439"/>
            <a:ext cx="2551070" cy="1381125"/>
          </a:xfrm>
          <a:prstGeom prst="rect">
            <a:avLst/>
          </a:prstGeom>
        </p:spPr>
      </p:pic>
      <p:pic>
        <p:nvPicPr>
          <p:cNvPr id="10" name="Picture 9">
            <a:extLst>
              <a:ext uri="{FF2B5EF4-FFF2-40B4-BE49-F238E27FC236}">
                <a16:creationId xmlns:a16="http://schemas.microsoft.com/office/drawing/2014/main" id="{734D6D84-E4BF-6F7D-EB91-6095091FC2E3}"/>
              </a:ext>
            </a:extLst>
          </p:cNvPr>
          <p:cNvPicPr>
            <a:picLocks noChangeAspect="1"/>
          </p:cNvPicPr>
          <p:nvPr/>
        </p:nvPicPr>
        <p:blipFill>
          <a:blip r:embed="rId5"/>
          <a:stretch>
            <a:fillRect/>
          </a:stretch>
        </p:blipFill>
        <p:spPr>
          <a:xfrm>
            <a:off x="5470066" y="3818001"/>
            <a:ext cx="4067175" cy="3056685"/>
          </a:xfrm>
          <a:prstGeom prst="rect">
            <a:avLst/>
          </a:prstGeom>
        </p:spPr>
      </p:pic>
      <p:pic>
        <p:nvPicPr>
          <p:cNvPr id="2" name="Picture 1">
            <a:extLst>
              <a:ext uri="{FF2B5EF4-FFF2-40B4-BE49-F238E27FC236}">
                <a16:creationId xmlns:a16="http://schemas.microsoft.com/office/drawing/2014/main" id="{16167E90-6E78-9C6A-1251-354C0EF940E3}"/>
              </a:ext>
            </a:extLst>
          </p:cNvPr>
          <p:cNvPicPr>
            <a:picLocks noChangeAspect="1"/>
          </p:cNvPicPr>
          <p:nvPr/>
        </p:nvPicPr>
        <p:blipFill>
          <a:blip r:embed="rId6"/>
          <a:stretch>
            <a:fillRect/>
          </a:stretch>
        </p:blipFill>
        <p:spPr>
          <a:xfrm>
            <a:off x="0" y="3818001"/>
            <a:ext cx="5366377" cy="305668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75750D4F-CF73-A2F0-FB7B-C1BD5F7CBC79}"/>
              </a:ext>
            </a:extLst>
          </p:cNvPr>
          <p:cNvPicPr>
            <a:picLocks noChangeAspect="1"/>
          </p:cNvPicPr>
          <p:nvPr/>
        </p:nvPicPr>
        <p:blipFill>
          <a:blip r:embed="rId2"/>
          <a:stretch>
            <a:fillRect/>
          </a:stretch>
        </p:blipFill>
        <p:spPr>
          <a:xfrm>
            <a:off x="9619020" y="2920383"/>
            <a:ext cx="2548349" cy="1383912"/>
          </a:xfrm>
          <a:prstGeom prst="rect">
            <a:avLst/>
          </a:prstGeom>
        </p:spPr>
      </p:pic>
      <p:pic>
        <p:nvPicPr>
          <p:cNvPr id="5" name="Picture 4">
            <a:extLst>
              <a:ext uri="{FF2B5EF4-FFF2-40B4-BE49-F238E27FC236}">
                <a16:creationId xmlns:a16="http://schemas.microsoft.com/office/drawing/2014/main" id="{1B40A368-596D-5469-2666-8F89B803FD55}"/>
              </a:ext>
            </a:extLst>
          </p:cNvPr>
          <p:cNvPicPr>
            <a:picLocks noChangeAspect="1"/>
          </p:cNvPicPr>
          <p:nvPr/>
        </p:nvPicPr>
        <p:blipFill>
          <a:blip r:embed="rId3"/>
          <a:stretch>
            <a:fillRect/>
          </a:stretch>
        </p:blipFill>
        <p:spPr>
          <a:xfrm>
            <a:off x="1838778" y="1034042"/>
            <a:ext cx="6685643" cy="514864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2B2CDE0C-7177-8CB6-146C-6C1FFA3FE6E5}"/>
              </a:ext>
            </a:extLst>
          </p:cNvPr>
          <p:cNvPicPr>
            <a:picLocks noChangeAspect="1"/>
          </p:cNvPicPr>
          <p:nvPr/>
        </p:nvPicPr>
        <p:blipFill>
          <a:blip r:embed="rId2"/>
          <a:stretch>
            <a:fillRect/>
          </a:stretch>
        </p:blipFill>
        <p:spPr>
          <a:xfrm>
            <a:off x="1762125" y="1050064"/>
            <a:ext cx="8667750" cy="375629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332CE977-7918-7884-9273-DE12FF654A5D}"/>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129CAE5D-BA10-7C2B-EC0C-1C2C2E0D6ABD}"/>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A3415885-C49F-8A63-72E7-A090A2F36397}"/>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7994695-9584-11FA-3A49-DC396C909034}"/>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15CC0D16-DD37-D096-7312-6C868B171B57}"/>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569563AE-841F-7D1C-6A25-3FADFA9A9F73}"/>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1514</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279</cp:revision>
  <dcterms:created xsi:type="dcterms:W3CDTF">2020-01-06T09:48:40Z</dcterms:created>
  <dcterms:modified xsi:type="dcterms:W3CDTF">2025-09-16T07:29:05Z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