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12" d="100"/>
          <a:sy n="112"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09/09/2025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36 (</a:t>
            </a:r>
            <a:r>
              <a:rPr lang="en-US" altLang="en-US" sz="2000" b="1" dirty="0"/>
              <a:t>01/09/2025 – 07/09/2025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C48A239E-410D-C4DE-8836-C961625DAB6B}"/>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DE625EC-B42E-7B16-85BC-60A7A9CD4F96}"/>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82" y="976312"/>
            <a:ext cx="4067175" cy="2772749"/>
          </a:xfrm>
          <a:prstGeom prst="rect">
            <a:avLst/>
          </a:prstGeom>
        </p:spPr>
      </p:pic>
      <p:pic>
        <p:nvPicPr>
          <p:cNvPr id="5" name="Picture 4">
            <a:extLst>
              <a:ext uri="{FF2B5EF4-FFF2-40B4-BE49-F238E27FC236}">
                <a16:creationId xmlns:a16="http://schemas.microsoft.com/office/drawing/2014/main" id="{F7326945-6105-C174-A60C-04B88A634BC8}"/>
              </a:ext>
            </a:extLst>
          </p:cNvPr>
          <p:cNvPicPr>
            <a:picLocks noChangeAspect="1"/>
          </p:cNvPicPr>
          <p:nvPr/>
        </p:nvPicPr>
        <p:blipFill>
          <a:blip r:embed="rId3"/>
          <a:stretch>
            <a:fillRect/>
          </a:stretch>
        </p:blipFill>
        <p:spPr>
          <a:xfrm>
            <a:off x="0" y="976312"/>
            <a:ext cx="5366401" cy="2772749"/>
          </a:xfrm>
          <a:prstGeom prst="rect">
            <a:avLst/>
          </a:prstGeom>
        </p:spPr>
      </p:pic>
      <p:pic>
        <p:nvPicPr>
          <p:cNvPr id="4" name="Picture 3">
            <a:extLst>
              <a:ext uri="{FF2B5EF4-FFF2-40B4-BE49-F238E27FC236}">
                <a16:creationId xmlns:a16="http://schemas.microsoft.com/office/drawing/2014/main" id="{ADFE2284-EB92-ECE6-D929-7E398CAC8F65}"/>
              </a:ext>
            </a:extLst>
          </p:cNvPr>
          <p:cNvPicPr>
            <a:picLocks noChangeAspect="1"/>
          </p:cNvPicPr>
          <p:nvPr/>
        </p:nvPicPr>
        <p:blipFill>
          <a:blip r:embed="rId4"/>
          <a:stretch>
            <a:fillRect/>
          </a:stretch>
        </p:blipFill>
        <p:spPr>
          <a:xfrm>
            <a:off x="9640930" y="3127439"/>
            <a:ext cx="2551070" cy="1381125"/>
          </a:xfrm>
          <a:prstGeom prst="rect">
            <a:avLst/>
          </a:prstGeom>
        </p:spPr>
      </p:pic>
      <p:pic>
        <p:nvPicPr>
          <p:cNvPr id="6" name="Picture 5">
            <a:extLst>
              <a:ext uri="{FF2B5EF4-FFF2-40B4-BE49-F238E27FC236}">
                <a16:creationId xmlns:a16="http://schemas.microsoft.com/office/drawing/2014/main" id="{C86373F1-7E54-A51E-6A1C-C18019CE3879}"/>
              </a:ext>
            </a:extLst>
          </p:cNvPr>
          <p:cNvPicPr>
            <a:picLocks noChangeAspect="1"/>
          </p:cNvPicPr>
          <p:nvPr/>
        </p:nvPicPr>
        <p:blipFill>
          <a:blip r:embed="rId5"/>
          <a:stretch>
            <a:fillRect/>
          </a:stretch>
        </p:blipFill>
        <p:spPr>
          <a:xfrm>
            <a:off x="9525" y="3818001"/>
            <a:ext cx="5356868" cy="3056685"/>
          </a:xfrm>
          <a:prstGeom prst="rect">
            <a:avLst/>
          </a:prstGeom>
        </p:spPr>
      </p:pic>
      <p:pic>
        <p:nvPicPr>
          <p:cNvPr id="10" name="Picture 9">
            <a:extLst>
              <a:ext uri="{FF2B5EF4-FFF2-40B4-BE49-F238E27FC236}">
                <a16:creationId xmlns:a16="http://schemas.microsoft.com/office/drawing/2014/main" id="{734D6D84-E4BF-6F7D-EB91-6095091FC2E3}"/>
              </a:ext>
            </a:extLst>
          </p:cNvPr>
          <p:cNvPicPr>
            <a:picLocks noChangeAspect="1"/>
          </p:cNvPicPr>
          <p:nvPr/>
        </p:nvPicPr>
        <p:blipFill>
          <a:blip r:embed="rId6"/>
          <a:stretch>
            <a:fillRect/>
          </a:stretch>
        </p:blipFill>
        <p:spPr>
          <a:xfrm>
            <a:off x="5470066" y="3818001"/>
            <a:ext cx="4067175" cy="305668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75750D4F-CF73-A2F0-FB7B-C1BD5F7CBC79}"/>
              </a:ext>
            </a:extLst>
          </p:cNvPr>
          <p:cNvPicPr>
            <a:picLocks noChangeAspect="1"/>
          </p:cNvPicPr>
          <p:nvPr/>
        </p:nvPicPr>
        <p:blipFill>
          <a:blip r:embed="rId2"/>
          <a:stretch>
            <a:fillRect/>
          </a:stretch>
        </p:blipFill>
        <p:spPr>
          <a:xfrm>
            <a:off x="9619020" y="2920383"/>
            <a:ext cx="2548349" cy="1383912"/>
          </a:xfrm>
          <a:prstGeom prst="rect">
            <a:avLst/>
          </a:prstGeom>
        </p:spPr>
      </p:pic>
      <p:pic>
        <p:nvPicPr>
          <p:cNvPr id="5" name="Picture 4">
            <a:extLst>
              <a:ext uri="{FF2B5EF4-FFF2-40B4-BE49-F238E27FC236}">
                <a16:creationId xmlns:a16="http://schemas.microsoft.com/office/drawing/2014/main" id="{1B40A368-596D-5469-2666-8F89B803FD55}"/>
              </a:ext>
            </a:extLst>
          </p:cNvPr>
          <p:cNvPicPr>
            <a:picLocks noChangeAspect="1"/>
          </p:cNvPicPr>
          <p:nvPr/>
        </p:nvPicPr>
        <p:blipFill>
          <a:blip r:embed="rId3"/>
          <a:stretch>
            <a:fillRect/>
          </a:stretch>
        </p:blipFill>
        <p:spPr>
          <a:xfrm>
            <a:off x="1838778" y="1034042"/>
            <a:ext cx="6685643" cy="514864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D0B1E21A-78A0-9F69-C3C0-C8125F4A4328}"/>
              </a:ext>
            </a:extLst>
          </p:cNvPr>
          <p:cNvPicPr>
            <a:picLocks noChangeAspect="1"/>
          </p:cNvPicPr>
          <p:nvPr/>
        </p:nvPicPr>
        <p:blipFill>
          <a:blip r:embed="rId2"/>
          <a:stretch>
            <a:fillRect/>
          </a:stretch>
        </p:blipFill>
        <p:spPr>
          <a:xfrm>
            <a:off x="1762125" y="1024428"/>
            <a:ext cx="8667750" cy="37819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B577F293-1435-4719-0FD0-0C90727731A6}"/>
              </a:ext>
            </a:extLst>
          </p:cNvPr>
          <p:cNvPicPr>
            <a:picLocks noChangeAspect="1"/>
          </p:cNvPicPr>
          <p:nvPr/>
        </p:nvPicPr>
        <p:blipFill>
          <a:blip r:embed="rId3"/>
          <a:stretch>
            <a:fillRect/>
          </a:stretch>
        </p:blipFill>
        <p:spPr>
          <a:xfrm>
            <a:off x="0" y="1013102"/>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0D5B8A43-1605-7C52-B447-5894B13C419A}"/>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DE27D564-570E-AB8A-85A2-7281733EF19A}"/>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7307AD32-AF75-7497-BBB1-63B4C307B45B}"/>
              </a:ext>
            </a:extLst>
          </p:cNvPr>
          <p:cNvPicPr>
            <a:picLocks noChangeAspect="1"/>
          </p:cNvPicPr>
          <p:nvPr/>
        </p:nvPicPr>
        <p:blipFill>
          <a:blip r:embed="rId3"/>
          <a:stretch>
            <a:fillRect/>
          </a:stretch>
        </p:blipFill>
        <p:spPr>
          <a:xfrm>
            <a:off x="0" y="1002701"/>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D17BB3AB-43FD-E761-61CE-46E98E4A53C9}"/>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F09921A6-7927-6D92-505E-059CBF61EB9E}"/>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1508</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277</cp:revision>
  <dcterms:created xsi:type="dcterms:W3CDTF">2020-01-06T09:48:40Z</dcterms:created>
  <dcterms:modified xsi:type="dcterms:W3CDTF">2025-09-09T06:51:17Z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