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2" d="100"/>
          <a:sy n="112"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02/09/2025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35 (</a:t>
            </a:r>
            <a:r>
              <a:rPr lang="en-US" altLang="en-US" sz="2000" b="1" dirty="0"/>
              <a:t>25/08/2025 – 31/08/2025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FB02A88B-F2C0-623D-C486-58AA4FBD05BB}"/>
              </a:ext>
            </a:extLst>
          </p:cNvPr>
          <p:cNvPicPr>
            <a:picLocks noChangeAspect="1"/>
          </p:cNvPicPr>
          <p:nvPr/>
        </p:nvPicPr>
        <p:blipFill>
          <a:blip r:embed="rId2"/>
          <a:stretch>
            <a:fillRect/>
          </a:stretch>
        </p:blipFill>
        <p:spPr>
          <a:xfrm>
            <a:off x="1328736" y="228929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49 539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50 694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3E73463-D929-E8F5-C22C-CAEE379CE140}"/>
              </a:ext>
            </a:extLst>
          </p:cNvPr>
          <p:cNvPicPr>
            <a:picLocks noChangeAspect="1"/>
          </p:cNvPicPr>
          <p:nvPr/>
        </p:nvPicPr>
        <p:blipFill>
          <a:blip r:embed="rId3"/>
          <a:stretch>
            <a:fillRect/>
          </a:stretch>
        </p:blipFill>
        <p:spPr>
          <a:xfrm>
            <a:off x="154742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82" y="976312"/>
            <a:ext cx="4067175" cy="2772749"/>
          </a:xfrm>
          <a:prstGeom prst="rect">
            <a:avLst/>
          </a:prstGeom>
        </p:spPr>
      </p:pic>
      <p:pic>
        <p:nvPicPr>
          <p:cNvPr id="2" name="Picture 1">
            <a:extLst>
              <a:ext uri="{FF2B5EF4-FFF2-40B4-BE49-F238E27FC236}">
                <a16:creationId xmlns:a16="http://schemas.microsoft.com/office/drawing/2014/main" id="{8530F997-EDBD-9EB4-B419-76B9D60B87CB}"/>
              </a:ext>
            </a:extLst>
          </p:cNvPr>
          <p:cNvPicPr>
            <a:picLocks noChangeAspect="1"/>
          </p:cNvPicPr>
          <p:nvPr/>
        </p:nvPicPr>
        <p:blipFill>
          <a:blip r:embed="rId3"/>
          <a:stretch>
            <a:fillRect/>
          </a:stretch>
        </p:blipFill>
        <p:spPr>
          <a:xfrm>
            <a:off x="9640930" y="3110754"/>
            <a:ext cx="2512083" cy="1381125"/>
          </a:xfrm>
          <a:prstGeom prst="rect">
            <a:avLst/>
          </a:prstGeom>
        </p:spPr>
      </p:pic>
      <p:pic>
        <p:nvPicPr>
          <p:cNvPr id="5" name="Picture 4">
            <a:extLst>
              <a:ext uri="{FF2B5EF4-FFF2-40B4-BE49-F238E27FC236}">
                <a16:creationId xmlns:a16="http://schemas.microsoft.com/office/drawing/2014/main" id="{F7326945-6105-C174-A60C-04B88A634BC8}"/>
              </a:ext>
            </a:extLst>
          </p:cNvPr>
          <p:cNvPicPr>
            <a:picLocks noChangeAspect="1"/>
          </p:cNvPicPr>
          <p:nvPr/>
        </p:nvPicPr>
        <p:blipFill>
          <a:blip r:embed="rId4"/>
          <a:stretch>
            <a:fillRect/>
          </a:stretch>
        </p:blipFill>
        <p:spPr>
          <a:xfrm>
            <a:off x="0" y="976312"/>
            <a:ext cx="5366401" cy="2772749"/>
          </a:xfrm>
          <a:prstGeom prst="rect">
            <a:avLst/>
          </a:prstGeom>
        </p:spPr>
      </p:pic>
      <p:pic>
        <p:nvPicPr>
          <p:cNvPr id="11" name="Picture 10">
            <a:extLst>
              <a:ext uri="{FF2B5EF4-FFF2-40B4-BE49-F238E27FC236}">
                <a16:creationId xmlns:a16="http://schemas.microsoft.com/office/drawing/2014/main" id="{B6913AE0-643D-ECBE-F071-3DABBEB9E32C}"/>
              </a:ext>
            </a:extLst>
          </p:cNvPr>
          <p:cNvPicPr>
            <a:picLocks noChangeAspect="1"/>
          </p:cNvPicPr>
          <p:nvPr/>
        </p:nvPicPr>
        <p:blipFill>
          <a:blip r:embed="rId5"/>
          <a:stretch>
            <a:fillRect/>
          </a:stretch>
        </p:blipFill>
        <p:spPr>
          <a:xfrm>
            <a:off x="5470074" y="3818002"/>
            <a:ext cx="4067175" cy="3056684"/>
          </a:xfrm>
          <a:prstGeom prst="rect">
            <a:avLst/>
          </a:prstGeom>
        </p:spPr>
      </p:pic>
      <p:pic>
        <p:nvPicPr>
          <p:cNvPr id="3" name="Picture 2">
            <a:extLst>
              <a:ext uri="{FF2B5EF4-FFF2-40B4-BE49-F238E27FC236}">
                <a16:creationId xmlns:a16="http://schemas.microsoft.com/office/drawing/2014/main" id="{A4FA0B3D-428F-0308-E68F-5BA2E88B3DCE}"/>
              </a:ext>
            </a:extLst>
          </p:cNvPr>
          <p:cNvPicPr>
            <a:picLocks noChangeAspect="1"/>
          </p:cNvPicPr>
          <p:nvPr/>
        </p:nvPicPr>
        <p:blipFill>
          <a:blip r:embed="rId6"/>
          <a:stretch>
            <a:fillRect/>
          </a:stretch>
        </p:blipFill>
        <p:spPr>
          <a:xfrm>
            <a:off x="0" y="3818003"/>
            <a:ext cx="5366393" cy="305668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A35EAD8-CEC2-1E48-EB10-7BF0883FD0B0}"/>
              </a:ext>
            </a:extLst>
          </p:cNvPr>
          <p:cNvPicPr>
            <a:picLocks noChangeAspect="1"/>
          </p:cNvPicPr>
          <p:nvPr/>
        </p:nvPicPr>
        <p:blipFill>
          <a:blip r:embed="rId2"/>
          <a:stretch>
            <a:fillRect/>
          </a:stretch>
        </p:blipFill>
        <p:spPr>
          <a:xfrm>
            <a:off x="9584537" y="2905893"/>
            <a:ext cx="2511770" cy="1383912"/>
          </a:xfrm>
          <a:prstGeom prst="rect">
            <a:avLst/>
          </a:prstGeom>
        </p:spPr>
      </p:pic>
      <p:pic>
        <p:nvPicPr>
          <p:cNvPr id="4" name="Picture 3">
            <a:extLst>
              <a:ext uri="{FF2B5EF4-FFF2-40B4-BE49-F238E27FC236}">
                <a16:creationId xmlns:a16="http://schemas.microsoft.com/office/drawing/2014/main" id="{3779571B-6E73-0B13-E257-BD08D725F028}"/>
              </a:ext>
            </a:extLst>
          </p:cNvPr>
          <p:cNvPicPr>
            <a:picLocks noChangeAspect="1"/>
          </p:cNvPicPr>
          <p:nvPr/>
        </p:nvPicPr>
        <p:blipFill>
          <a:blip r:embed="rId3"/>
          <a:stretch>
            <a:fillRect/>
          </a:stretch>
        </p:blipFill>
        <p:spPr>
          <a:xfrm>
            <a:off x="1608391" y="1041991"/>
            <a:ext cx="6848707" cy="514069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50 694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FD7DD181-2CF5-11B0-8B0D-32D45A903640}"/>
              </a:ext>
            </a:extLst>
          </p:cNvPr>
          <p:cNvPicPr>
            <a:picLocks noChangeAspect="1"/>
          </p:cNvPicPr>
          <p:nvPr/>
        </p:nvPicPr>
        <p:blipFill>
          <a:blip r:embed="rId2"/>
          <a:stretch>
            <a:fillRect/>
          </a:stretch>
        </p:blipFill>
        <p:spPr>
          <a:xfrm>
            <a:off x="1762125" y="1032973"/>
            <a:ext cx="8667750" cy="377338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5D5DACE9-362F-CD92-81EB-49DCCC3C31A2}"/>
              </a:ext>
            </a:extLst>
          </p:cNvPr>
          <p:cNvPicPr>
            <a:picLocks noChangeAspect="1"/>
          </p:cNvPicPr>
          <p:nvPr/>
        </p:nvPicPr>
        <p:blipFill>
          <a:blip r:embed="rId3"/>
          <a:stretch>
            <a:fillRect/>
          </a:stretch>
        </p:blipFill>
        <p:spPr>
          <a:xfrm>
            <a:off x="0" y="1013103"/>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6582182-0448-F602-06E9-187B070E11B1}"/>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6ED7D5D2-6237-A8C7-E27C-B015CEB5C09E}"/>
              </a:ext>
            </a:extLst>
          </p:cNvPr>
          <p:cNvPicPr>
            <a:picLocks noChangeAspect="1"/>
          </p:cNvPicPr>
          <p:nvPr/>
        </p:nvPicPr>
        <p:blipFill>
          <a:blip r:embed="rId2"/>
          <a:stretch>
            <a:fillRect/>
          </a:stretch>
        </p:blipFill>
        <p:spPr>
          <a:xfrm>
            <a:off x="0" y="96369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61C6B6CB-581D-6713-F168-766CDF16A9C1}"/>
              </a:ext>
            </a:extLst>
          </p:cNvPr>
          <p:cNvPicPr>
            <a:picLocks noChangeAspect="1"/>
          </p:cNvPicPr>
          <p:nvPr/>
        </p:nvPicPr>
        <p:blipFill>
          <a:blip r:embed="rId3"/>
          <a:stretch>
            <a:fillRect/>
          </a:stretch>
        </p:blipFill>
        <p:spPr>
          <a:xfrm>
            <a:off x="0" y="99415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7A077FE5-0CB0-6C23-AE9E-22948B693729}"/>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FFA07A3D-36E2-B1EA-64FF-FAFF50CBB161}"/>
              </a:ext>
            </a:extLst>
          </p:cNvPr>
          <p:cNvPicPr>
            <a:picLocks noChangeAspect="1"/>
          </p:cNvPicPr>
          <p:nvPr/>
        </p:nvPicPr>
        <p:blipFill>
          <a:blip r:embed="rId2"/>
          <a:stretch>
            <a:fillRect/>
          </a:stretch>
        </p:blipFill>
        <p:spPr>
          <a:xfrm>
            <a:off x="0" y="99415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1498</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275</cp:revision>
  <dcterms:created xsi:type="dcterms:W3CDTF">2020-01-06T09:48:40Z</dcterms:created>
  <dcterms:modified xsi:type="dcterms:W3CDTF">2025-09-02T07:53:14Z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