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6" r:id="rId17"/>
    <p:sldId id="855"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26/08/2025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0.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34 (</a:t>
            </a:r>
            <a:r>
              <a:rPr lang="en-US" altLang="en-US" sz="2000" b="1" dirty="0"/>
              <a:t>18/08/2025 – 24/08/2025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34E76C0-2F49-D6C1-5686-B37510C80DB9}"/>
              </a:ext>
            </a:extLst>
          </p:cNvPr>
          <p:cNvPicPr>
            <a:picLocks noChangeAspect="1"/>
          </p:cNvPicPr>
          <p:nvPr/>
        </p:nvPicPr>
        <p:blipFill>
          <a:blip r:embed="rId2"/>
          <a:stretch>
            <a:fillRect/>
          </a:stretch>
        </p:blipFill>
        <p:spPr>
          <a:xfrm>
            <a:off x="1328736" y="233202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2" name="Picture 1">
            <a:extLst>
              <a:ext uri="{FF2B5EF4-FFF2-40B4-BE49-F238E27FC236}">
                <a16:creationId xmlns:a16="http://schemas.microsoft.com/office/drawing/2014/main" id="{8530F997-EDBD-9EB4-B419-76B9D60B87CB}"/>
              </a:ext>
            </a:extLst>
          </p:cNvPr>
          <p:cNvPicPr>
            <a:picLocks noChangeAspect="1"/>
          </p:cNvPicPr>
          <p:nvPr/>
        </p:nvPicPr>
        <p:blipFill>
          <a:blip r:embed="rId3"/>
          <a:stretch>
            <a:fillRect/>
          </a:stretch>
        </p:blipFill>
        <p:spPr>
          <a:xfrm>
            <a:off x="9640930" y="3110754"/>
            <a:ext cx="2512083" cy="1381125"/>
          </a:xfrm>
          <a:prstGeom prst="rect">
            <a:avLst/>
          </a:prstGeom>
        </p:spPr>
      </p:pic>
      <p:pic>
        <p:nvPicPr>
          <p:cNvPr id="5" name="Picture 4">
            <a:extLst>
              <a:ext uri="{FF2B5EF4-FFF2-40B4-BE49-F238E27FC236}">
                <a16:creationId xmlns:a16="http://schemas.microsoft.com/office/drawing/2014/main" id="{F7326945-6105-C174-A60C-04B88A634BC8}"/>
              </a:ext>
            </a:extLst>
          </p:cNvPr>
          <p:cNvPicPr>
            <a:picLocks noChangeAspect="1"/>
          </p:cNvPicPr>
          <p:nvPr/>
        </p:nvPicPr>
        <p:blipFill>
          <a:blip r:embed="rId4"/>
          <a:stretch>
            <a:fillRect/>
          </a:stretch>
        </p:blipFill>
        <p:spPr>
          <a:xfrm>
            <a:off x="0" y="976312"/>
            <a:ext cx="5366401" cy="2772749"/>
          </a:xfrm>
          <a:prstGeom prst="rect">
            <a:avLst/>
          </a:prstGeom>
        </p:spPr>
      </p:pic>
      <p:pic>
        <p:nvPicPr>
          <p:cNvPr id="10" name="Picture 9">
            <a:extLst>
              <a:ext uri="{FF2B5EF4-FFF2-40B4-BE49-F238E27FC236}">
                <a16:creationId xmlns:a16="http://schemas.microsoft.com/office/drawing/2014/main" id="{51FC4AD4-D8DC-53C4-1D1F-DD7177927527}"/>
              </a:ext>
            </a:extLst>
          </p:cNvPr>
          <p:cNvPicPr>
            <a:picLocks noChangeAspect="1"/>
          </p:cNvPicPr>
          <p:nvPr/>
        </p:nvPicPr>
        <p:blipFill>
          <a:blip r:embed="rId5"/>
          <a:stretch>
            <a:fillRect/>
          </a:stretch>
        </p:blipFill>
        <p:spPr>
          <a:xfrm>
            <a:off x="0" y="3818001"/>
            <a:ext cx="5366401" cy="3056684"/>
          </a:xfrm>
          <a:prstGeom prst="rect">
            <a:avLst/>
          </a:prstGeom>
        </p:spPr>
      </p:pic>
      <p:pic>
        <p:nvPicPr>
          <p:cNvPr id="11" name="Picture 10">
            <a:extLst>
              <a:ext uri="{FF2B5EF4-FFF2-40B4-BE49-F238E27FC236}">
                <a16:creationId xmlns:a16="http://schemas.microsoft.com/office/drawing/2014/main" id="{B6913AE0-643D-ECBE-F071-3DABBEB9E32C}"/>
              </a:ext>
            </a:extLst>
          </p:cNvPr>
          <p:cNvPicPr>
            <a:picLocks noChangeAspect="1"/>
          </p:cNvPicPr>
          <p:nvPr/>
        </p:nvPicPr>
        <p:blipFill>
          <a:blip r:embed="rId6"/>
          <a:stretch>
            <a:fillRect/>
          </a:stretch>
        </p:blipFill>
        <p:spPr>
          <a:xfrm>
            <a:off x="5470074" y="3818002"/>
            <a:ext cx="4067175"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E565178-58F0-241C-74EC-2E9421C23130}"/>
              </a:ext>
            </a:extLst>
          </p:cNvPr>
          <p:cNvPicPr>
            <a:picLocks noChangeAspect="1"/>
          </p:cNvPicPr>
          <p:nvPr/>
        </p:nvPicPr>
        <p:blipFill>
          <a:blip r:embed="rId3"/>
          <a:stretch>
            <a:fillRect/>
          </a:stretch>
        </p:blipFill>
        <p:spPr>
          <a:xfrm>
            <a:off x="141069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A35EAD8-CEC2-1E48-EB10-7BF0883FD0B0}"/>
              </a:ext>
            </a:extLst>
          </p:cNvPr>
          <p:cNvPicPr>
            <a:picLocks noChangeAspect="1"/>
          </p:cNvPicPr>
          <p:nvPr/>
        </p:nvPicPr>
        <p:blipFill>
          <a:blip r:embed="rId2"/>
          <a:stretch>
            <a:fillRect/>
          </a:stretch>
        </p:blipFill>
        <p:spPr>
          <a:xfrm>
            <a:off x="9584537" y="2905893"/>
            <a:ext cx="2511770" cy="1383912"/>
          </a:xfrm>
          <a:prstGeom prst="rect">
            <a:avLst/>
          </a:prstGeom>
        </p:spPr>
      </p:pic>
      <p:pic>
        <p:nvPicPr>
          <p:cNvPr id="4" name="Picture 3">
            <a:extLst>
              <a:ext uri="{FF2B5EF4-FFF2-40B4-BE49-F238E27FC236}">
                <a16:creationId xmlns:a16="http://schemas.microsoft.com/office/drawing/2014/main" id="{3779571B-6E73-0B13-E257-BD08D725F028}"/>
              </a:ext>
            </a:extLst>
          </p:cNvPr>
          <p:cNvPicPr>
            <a:picLocks noChangeAspect="1"/>
          </p:cNvPicPr>
          <p:nvPr/>
        </p:nvPicPr>
        <p:blipFill>
          <a:blip r:embed="rId3"/>
          <a:stretch>
            <a:fillRect/>
          </a:stretch>
        </p:blipFill>
        <p:spPr>
          <a:xfrm>
            <a:off x="1608391" y="1041991"/>
            <a:ext cx="6848707" cy="514069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945307BC-BCF6-218F-50D5-BF0C49D013F1}"/>
              </a:ext>
            </a:extLst>
          </p:cNvPr>
          <p:cNvPicPr>
            <a:picLocks noChangeAspect="1"/>
          </p:cNvPicPr>
          <p:nvPr/>
        </p:nvPicPr>
        <p:blipFill>
          <a:blip r:embed="rId2"/>
          <a:stretch>
            <a:fillRect/>
          </a:stretch>
        </p:blipFill>
        <p:spPr>
          <a:xfrm>
            <a:off x="1762125" y="1015882"/>
            <a:ext cx="8667750" cy="379048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DF0804D-3E89-7279-7E7F-B86CD424CF7F}"/>
              </a:ext>
            </a:extLst>
          </p:cNvPr>
          <p:cNvPicPr>
            <a:picLocks noChangeAspect="1"/>
          </p:cNvPicPr>
          <p:nvPr/>
        </p:nvPicPr>
        <p:blipFill>
          <a:blip r:embed="rId3"/>
          <a:stretch>
            <a:fillRect/>
          </a:stretch>
        </p:blipFill>
        <p:spPr>
          <a:xfrm>
            <a:off x="0" y="996011"/>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2F61930-677B-A620-5031-AE51F6ABB1AE}"/>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66EBA25-112B-7ABD-E62F-951D435549E4}"/>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DA579643-2A70-CE95-261A-39A474BAD202}"/>
              </a:ext>
            </a:extLst>
          </p:cNvPr>
          <p:cNvPicPr>
            <a:picLocks noChangeAspect="1"/>
          </p:cNvPicPr>
          <p:nvPr/>
        </p:nvPicPr>
        <p:blipFill>
          <a:blip r:embed="rId3"/>
          <a:stretch>
            <a:fillRect/>
          </a:stretch>
        </p:blipFill>
        <p:spPr>
          <a:xfrm>
            <a:off x="0" y="9941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B24DF8AB-12BE-218D-F249-13EABC99564C}"/>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D394B61-FB5D-6E48-AE3B-9A4B4EA31BC6}"/>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1489</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273</cp:revision>
  <dcterms:created xsi:type="dcterms:W3CDTF">2020-01-06T09:48:40Z</dcterms:created>
  <dcterms:modified xsi:type="dcterms:W3CDTF">2025-08-26T06:34:21Z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