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18/08/2025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32 (</a:t>
            </a:r>
            <a:r>
              <a:rPr lang="en-US" altLang="en-US" sz="2000" b="1" dirty="0"/>
              <a:t>04/08/2025 – 10/08/2025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0AAE2C51-50F2-2FFB-C7AC-BDA852DB86BA}"/>
              </a:ext>
            </a:extLst>
          </p:cNvPr>
          <p:cNvPicPr>
            <a:picLocks noChangeAspect="1"/>
          </p:cNvPicPr>
          <p:nvPr/>
        </p:nvPicPr>
        <p:blipFill>
          <a:blip r:embed="rId2"/>
          <a:stretch>
            <a:fillRect/>
          </a:stretch>
        </p:blipFill>
        <p:spPr>
          <a:xfrm>
            <a:off x="1328736" y="2177721"/>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49 539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50 694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917E9792-44D0-E97B-3F1A-4EA45F6282C5}"/>
              </a:ext>
            </a:extLst>
          </p:cNvPr>
          <p:cNvPicPr>
            <a:picLocks noChangeAspect="1"/>
          </p:cNvPicPr>
          <p:nvPr/>
        </p:nvPicPr>
        <p:blipFill>
          <a:blip r:embed="rId3"/>
          <a:stretch>
            <a:fillRect/>
          </a:stretch>
        </p:blipFill>
        <p:spPr>
          <a:xfrm>
            <a:off x="1428383"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82" y="976312"/>
            <a:ext cx="4067175" cy="2772749"/>
          </a:xfrm>
          <a:prstGeom prst="rect">
            <a:avLst/>
          </a:prstGeom>
        </p:spPr>
      </p:pic>
      <p:pic>
        <p:nvPicPr>
          <p:cNvPr id="2" name="Picture 1">
            <a:extLst>
              <a:ext uri="{FF2B5EF4-FFF2-40B4-BE49-F238E27FC236}">
                <a16:creationId xmlns:a16="http://schemas.microsoft.com/office/drawing/2014/main" id="{8530F997-EDBD-9EB4-B419-76B9D60B87CB}"/>
              </a:ext>
            </a:extLst>
          </p:cNvPr>
          <p:cNvPicPr>
            <a:picLocks noChangeAspect="1"/>
          </p:cNvPicPr>
          <p:nvPr/>
        </p:nvPicPr>
        <p:blipFill>
          <a:blip r:embed="rId3"/>
          <a:stretch>
            <a:fillRect/>
          </a:stretch>
        </p:blipFill>
        <p:spPr>
          <a:xfrm>
            <a:off x="9640930" y="3110754"/>
            <a:ext cx="2512083" cy="1381125"/>
          </a:xfrm>
          <a:prstGeom prst="rect">
            <a:avLst/>
          </a:prstGeom>
        </p:spPr>
      </p:pic>
      <p:pic>
        <p:nvPicPr>
          <p:cNvPr id="6" name="Picture 5">
            <a:extLst>
              <a:ext uri="{FF2B5EF4-FFF2-40B4-BE49-F238E27FC236}">
                <a16:creationId xmlns:a16="http://schemas.microsoft.com/office/drawing/2014/main" id="{954224DE-9868-65C2-4C3B-E95772B731F3}"/>
              </a:ext>
            </a:extLst>
          </p:cNvPr>
          <p:cNvPicPr>
            <a:picLocks noChangeAspect="1"/>
          </p:cNvPicPr>
          <p:nvPr/>
        </p:nvPicPr>
        <p:blipFill>
          <a:blip r:embed="rId4"/>
          <a:stretch>
            <a:fillRect/>
          </a:stretch>
        </p:blipFill>
        <p:spPr>
          <a:xfrm>
            <a:off x="0" y="976312"/>
            <a:ext cx="5366407" cy="2772749"/>
          </a:xfrm>
          <a:prstGeom prst="rect">
            <a:avLst/>
          </a:prstGeom>
        </p:spPr>
      </p:pic>
      <p:pic>
        <p:nvPicPr>
          <p:cNvPr id="10" name="Picture 9">
            <a:extLst>
              <a:ext uri="{FF2B5EF4-FFF2-40B4-BE49-F238E27FC236}">
                <a16:creationId xmlns:a16="http://schemas.microsoft.com/office/drawing/2014/main" id="{0B72BBB4-A4E1-7C4E-1B46-0D779A4B2301}"/>
              </a:ext>
            </a:extLst>
          </p:cNvPr>
          <p:cNvPicPr>
            <a:picLocks noChangeAspect="1"/>
          </p:cNvPicPr>
          <p:nvPr/>
        </p:nvPicPr>
        <p:blipFill>
          <a:blip r:embed="rId5"/>
          <a:stretch>
            <a:fillRect/>
          </a:stretch>
        </p:blipFill>
        <p:spPr>
          <a:xfrm>
            <a:off x="0" y="3817997"/>
            <a:ext cx="5366407" cy="3056684"/>
          </a:xfrm>
          <a:prstGeom prst="rect">
            <a:avLst/>
          </a:prstGeom>
        </p:spPr>
      </p:pic>
      <p:pic>
        <p:nvPicPr>
          <p:cNvPr id="11" name="Picture 10">
            <a:extLst>
              <a:ext uri="{FF2B5EF4-FFF2-40B4-BE49-F238E27FC236}">
                <a16:creationId xmlns:a16="http://schemas.microsoft.com/office/drawing/2014/main" id="{B6280D73-1F4C-337E-73EC-16D6007A9B22}"/>
              </a:ext>
            </a:extLst>
          </p:cNvPr>
          <p:cNvPicPr>
            <a:picLocks noChangeAspect="1"/>
          </p:cNvPicPr>
          <p:nvPr/>
        </p:nvPicPr>
        <p:blipFill>
          <a:blip r:embed="rId6"/>
          <a:stretch>
            <a:fillRect/>
          </a:stretch>
        </p:blipFill>
        <p:spPr>
          <a:xfrm>
            <a:off x="5470080" y="3817998"/>
            <a:ext cx="4067175" cy="305668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EA35EAD8-CEC2-1E48-EB10-7BF0883FD0B0}"/>
              </a:ext>
            </a:extLst>
          </p:cNvPr>
          <p:cNvPicPr>
            <a:picLocks noChangeAspect="1"/>
          </p:cNvPicPr>
          <p:nvPr/>
        </p:nvPicPr>
        <p:blipFill>
          <a:blip r:embed="rId2"/>
          <a:stretch>
            <a:fillRect/>
          </a:stretch>
        </p:blipFill>
        <p:spPr>
          <a:xfrm>
            <a:off x="9584537" y="2905893"/>
            <a:ext cx="2511770" cy="1383912"/>
          </a:xfrm>
          <a:prstGeom prst="rect">
            <a:avLst/>
          </a:prstGeom>
        </p:spPr>
      </p:pic>
      <p:pic>
        <p:nvPicPr>
          <p:cNvPr id="4" name="Picture 3">
            <a:extLst>
              <a:ext uri="{FF2B5EF4-FFF2-40B4-BE49-F238E27FC236}">
                <a16:creationId xmlns:a16="http://schemas.microsoft.com/office/drawing/2014/main" id="{3779571B-6E73-0B13-E257-BD08D725F028}"/>
              </a:ext>
            </a:extLst>
          </p:cNvPr>
          <p:cNvPicPr>
            <a:picLocks noChangeAspect="1"/>
          </p:cNvPicPr>
          <p:nvPr/>
        </p:nvPicPr>
        <p:blipFill>
          <a:blip r:embed="rId3"/>
          <a:stretch>
            <a:fillRect/>
          </a:stretch>
        </p:blipFill>
        <p:spPr>
          <a:xfrm>
            <a:off x="1608391" y="1041991"/>
            <a:ext cx="6848707" cy="514069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50 694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CC9D0929-678A-4961-30E5-4E726716FDDE}"/>
              </a:ext>
            </a:extLst>
          </p:cNvPr>
          <p:cNvPicPr>
            <a:picLocks noChangeAspect="1"/>
          </p:cNvPicPr>
          <p:nvPr/>
        </p:nvPicPr>
        <p:blipFill>
          <a:blip r:embed="rId2"/>
          <a:stretch>
            <a:fillRect/>
          </a:stretch>
        </p:blipFill>
        <p:spPr>
          <a:xfrm>
            <a:off x="1762125" y="1007434"/>
            <a:ext cx="8667750" cy="379892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F5FA0F3B-608E-7F6A-3BE0-CDA3789D8FC4}"/>
              </a:ext>
            </a:extLst>
          </p:cNvPr>
          <p:cNvPicPr>
            <a:picLocks noChangeAspect="1"/>
          </p:cNvPicPr>
          <p:nvPr/>
        </p:nvPicPr>
        <p:blipFill>
          <a:blip r:embed="rId3"/>
          <a:stretch>
            <a:fillRect/>
          </a:stretch>
        </p:blipFill>
        <p:spPr>
          <a:xfrm>
            <a:off x="0" y="1012308"/>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8AA8709B-D41B-A471-F1D3-A673E3FA7BD6}"/>
              </a:ext>
            </a:extLst>
          </p:cNvPr>
          <p:cNvPicPr>
            <a:picLocks noChangeAspect="1"/>
          </p:cNvPicPr>
          <p:nvPr/>
        </p:nvPicPr>
        <p:blipFill>
          <a:blip r:embed="rId2"/>
          <a:stretch>
            <a:fillRect/>
          </a:stretch>
        </p:blipFill>
        <p:spPr>
          <a:xfrm>
            <a:off x="0" y="991273"/>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BB0DC5A6-A69B-A69D-6982-D5A7D97E28A5}"/>
              </a:ext>
            </a:extLst>
          </p:cNvPr>
          <p:cNvPicPr>
            <a:picLocks noChangeAspect="1"/>
          </p:cNvPicPr>
          <p:nvPr/>
        </p:nvPicPr>
        <p:blipFill>
          <a:blip r:embed="rId2"/>
          <a:stretch>
            <a:fillRect/>
          </a:stretch>
        </p:blipFill>
        <p:spPr>
          <a:xfrm>
            <a:off x="0" y="977908"/>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A25E5BAC-05AD-17D1-59F4-F22FF3A3F5D3}"/>
              </a:ext>
            </a:extLst>
          </p:cNvPr>
          <p:cNvPicPr>
            <a:picLocks noChangeAspect="1"/>
          </p:cNvPicPr>
          <p:nvPr/>
        </p:nvPicPr>
        <p:blipFill>
          <a:blip r:embed="rId3"/>
          <a:stretch>
            <a:fillRect/>
          </a:stretch>
        </p:blipFill>
        <p:spPr>
          <a:xfrm>
            <a:off x="0" y="991274"/>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94005756-36B2-2AFD-B59A-43C76849B1A9}"/>
              </a:ext>
            </a:extLst>
          </p:cNvPr>
          <p:cNvPicPr>
            <a:picLocks noChangeAspect="1"/>
          </p:cNvPicPr>
          <p:nvPr/>
        </p:nvPicPr>
        <p:blipFill>
          <a:blip r:embed="rId2"/>
          <a:stretch>
            <a:fillRect/>
          </a:stretch>
        </p:blipFill>
        <p:spPr>
          <a:xfrm>
            <a:off x="0" y="991273"/>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5C38298F-80F3-F146-AA6E-24B662D2040E}"/>
              </a:ext>
            </a:extLst>
          </p:cNvPr>
          <p:cNvPicPr>
            <a:picLocks noChangeAspect="1"/>
          </p:cNvPicPr>
          <p:nvPr/>
        </p:nvPicPr>
        <p:blipFill>
          <a:blip r:embed="rId2"/>
          <a:stretch>
            <a:fillRect/>
          </a:stretch>
        </p:blipFill>
        <p:spPr>
          <a:xfrm>
            <a:off x="0" y="991273"/>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1472</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269</cp:revision>
  <dcterms:created xsi:type="dcterms:W3CDTF">2020-01-06T09:48:40Z</dcterms:created>
  <dcterms:modified xsi:type="dcterms:W3CDTF">2025-08-18T19:05:20Z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