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05/08/2025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31 (</a:t>
            </a:r>
            <a:r>
              <a:rPr lang="en-US" altLang="en-US" sz="2000" b="1" dirty="0"/>
              <a:t>28/07/2025 – 03/08/2025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9D0293C-57BB-BB60-B92C-4F58690C9B2D}"/>
              </a:ext>
            </a:extLst>
          </p:cNvPr>
          <p:cNvPicPr>
            <a:picLocks noChangeAspect="1"/>
          </p:cNvPicPr>
          <p:nvPr/>
        </p:nvPicPr>
        <p:blipFill>
          <a:blip r:embed="rId2"/>
          <a:stretch>
            <a:fillRect/>
          </a:stretch>
        </p:blipFill>
        <p:spPr>
          <a:xfrm>
            <a:off x="1328736" y="221238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95D377F-6F19-1941-A610-73DCE6E8CD84}"/>
              </a:ext>
            </a:extLst>
          </p:cNvPr>
          <p:cNvPicPr>
            <a:picLocks noChangeAspect="1"/>
          </p:cNvPicPr>
          <p:nvPr/>
        </p:nvPicPr>
        <p:blipFill>
          <a:blip r:embed="rId3"/>
          <a:stretch>
            <a:fillRect/>
          </a:stretch>
        </p:blipFill>
        <p:spPr>
          <a:xfrm>
            <a:off x="159015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6CBE91EE-D4AC-3D56-C751-674A94052802}"/>
              </a:ext>
            </a:extLst>
          </p:cNvPr>
          <p:cNvPicPr>
            <a:picLocks noChangeAspect="1"/>
          </p:cNvPicPr>
          <p:nvPr/>
        </p:nvPicPr>
        <p:blipFill>
          <a:blip r:embed="rId2"/>
          <a:stretch>
            <a:fillRect/>
          </a:stretch>
        </p:blipFill>
        <p:spPr>
          <a:xfrm>
            <a:off x="0" y="976312"/>
            <a:ext cx="5366407" cy="2772749"/>
          </a:xfrm>
          <a:prstGeom prst="rect">
            <a:avLst/>
          </a:prstGeom>
        </p:spPr>
      </p:pic>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3"/>
          <a:stretch>
            <a:fillRect/>
          </a:stretch>
        </p:blipFill>
        <p:spPr>
          <a:xfrm>
            <a:off x="5470082" y="976312"/>
            <a:ext cx="4067175" cy="2772749"/>
          </a:xfrm>
          <a:prstGeom prst="rect">
            <a:avLst/>
          </a:prstGeom>
        </p:spPr>
      </p:pic>
      <p:pic>
        <p:nvPicPr>
          <p:cNvPr id="12" name="Picture 11">
            <a:extLst>
              <a:ext uri="{FF2B5EF4-FFF2-40B4-BE49-F238E27FC236}">
                <a16:creationId xmlns:a16="http://schemas.microsoft.com/office/drawing/2014/main" id="{07640FA3-85D2-3E03-7FAC-75570D55C6FD}"/>
              </a:ext>
            </a:extLst>
          </p:cNvPr>
          <p:cNvPicPr>
            <a:picLocks noChangeAspect="1"/>
          </p:cNvPicPr>
          <p:nvPr/>
        </p:nvPicPr>
        <p:blipFill>
          <a:blip r:embed="rId4"/>
          <a:stretch>
            <a:fillRect/>
          </a:stretch>
        </p:blipFill>
        <p:spPr>
          <a:xfrm>
            <a:off x="5470081" y="3801317"/>
            <a:ext cx="4067176" cy="3056683"/>
          </a:xfrm>
          <a:prstGeom prst="rect">
            <a:avLst/>
          </a:prstGeom>
        </p:spPr>
      </p:pic>
      <p:pic>
        <p:nvPicPr>
          <p:cNvPr id="3" name="Picture 2">
            <a:extLst>
              <a:ext uri="{FF2B5EF4-FFF2-40B4-BE49-F238E27FC236}">
                <a16:creationId xmlns:a16="http://schemas.microsoft.com/office/drawing/2014/main" id="{BA9B7E52-758A-1DDB-FE35-34156F1B5D82}"/>
              </a:ext>
            </a:extLst>
          </p:cNvPr>
          <p:cNvPicPr>
            <a:picLocks noChangeAspect="1"/>
          </p:cNvPicPr>
          <p:nvPr/>
        </p:nvPicPr>
        <p:blipFill>
          <a:blip r:embed="rId5"/>
          <a:stretch>
            <a:fillRect/>
          </a:stretch>
        </p:blipFill>
        <p:spPr>
          <a:xfrm>
            <a:off x="9640931" y="3058498"/>
            <a:ext cx="2485551" cy="1381125"/>
          </a:xfrm>
          <a:prstGeom prst="rect">
            <a:avLst/>
          </a:prstGeom>
        </p:spPr>
      </p:pic>
      <p:pic>
        <p:nvPicPr>
          <p:cNvPr id="5" name="Picture 4">
            <a:extLst>
              <a:ext uri="{FF2B5EF4-FFF2-40B4-BE49-F238E27FC236}">
                <a16:creationId xmlns:a16="http://schemas.microsoft.com/office/drawing/2014/main" id="{1805EE4A-77A8-A3AD-B4C8-D2319FC89D48}"/>
              </a:ext>
            </a:extLst>
          </p:cNvPr>
          <p:cNvPicPr>
            <a:picLocks noChangeAspect="1"/>
          </p:cNvPicPr>
          <p:nvPr/>
        </p:nvPicPr>
        <p:blipFill>
          <a:blip r:embed="rId6"/>
          <a:stretch>
            <a:fillRect/>
          </a:stretch>
        </p:blipFill>
        <p:spPr>
          <a:xfrm>
            <a:off x="0" y="3801317"/>
            <a:ext cx="5366407" cy="305668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5" name="Picture 4">
            <a:extLst>
              <a:ext uri="{FF2B5EF4-FFF2-40B4-BE49-F238E27FC236}">
                <a16:creationId xmlns:a16="http://schemas.microsoft.com/office/drawing/2014/main" id="{3A481E44-E19A-E5CA-3892-BFFCBEA3EE0F}"/>
              </a:ext>
            </a:extLst>
          </p:cNvPr>
          <p:cNvPicPr>
            <a:picLocks noChangeAspect="1"/>
          </p:cNvPicPr>
          <p:nvPr/>
        </p:nvPicPr>
        <p:blipFill>
          <a:blip r:embed="rId2"/>
          <a:stretch>
            <a:fillRect/>
          </a:stretch>
        </p:blipFill>
        <p:spPr>
          <a:xfrm>
            <a:off x="1223401" y="1013012"/>
            <a:ext cx="7019925" cy="5169674"/>
          </a:xfrm>
          <a:prstGeom prst="rect">
            <a:avLst/>
          </a:prstGeom>
        </p:spPr>
      </p:pic>
      <p:pic>
        <p:nvPicPr>
          <p:cNvPr id="2" name="Picture 1">
            <a:extLst>
              <a:ext uri="{FF2B5EF4-FFF2-40B4-BE49-F238E27FC236}">
                <a16:creationId xmlns:a16="http://schemas.microsoft.com/office/drawing/2014/main" id="{E3CD4723-2FB8-7597-E77F-7D07BEF7EF11}"/>
              </a:ext>
            </a:extLst>
          </p:cNvPr>
          <p:cNvPicPr>
            <a:picLocks noChangeAspect="1"/>
          </p:cNvPicPr>
          <p:nvPr/>
        </p:nvPicPr>
        <p:blipFill>
          <a:blip r:embed="rId3"/>
          <a:stretch>
            <a:fillRect/>
          </a:stretch>
        </p:blipFill>
        <p:spPr>
          <a:xfrm>
            <a:off x="9649546" y="2908941"/>
            <a:ext cx="2481287" cy="137781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BE96E41D-4918-BCAA-DCE5-E9C9A4FBC5EC}"/>
              </a:ext>
            </a:extLst>
          </p:cNvPr>
          <p:cNvPicPr>
            <a:picLocks noChangeAspect="1"/>
          </p:cNvPicPr>
          <p:nvPr/>
        </p:nvPicPr>
        <p:blipFill>
          <a:blip r:embed="rId2"/>
          <a:stretch>
            <a:fillRect/>
          </a:stretch>
        </p:blipFill>
        <p:spPr>
          <a:xfrm>
            <a:off x="1762125" y="1024427"/>
            <a:ext cx="8667750" cy="378193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2EBA10B8-B392-21E4-0781-51AAB55D95D5}"/>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21CC857-B7FB-A45F-3B72-AB40EB4993B3}"/>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29CC3E9-D86E-0FBA-A25F-0939AF268F59}"/>
              </a:ext>
            </a:extLst>
          </p:cNvPr>
          <p:cNvPicPr>
            <a:picLocks noChangeAspect="1"/>
          </p:cNvPicPr>
          <p:nvPr/>
        </p:nvPicPr>
        <p:blipFill>
          <a:blip r:embed="rId2"/>
          <a:stretch>
            <a:fillRect/>
          </a:stretch>
        </p:blipFill>
        <p:spPr>
          <a:xfrm>
            <a:off x="0" y="97224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95F2AD7-1891-CE23-BD92-CB03736EE23D}"/>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788A46F-33BE-47AB-9A0A-5F1B98D4D33D}"/>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8E0F431-1BDD-F0E2-31A7-F086744E90D1}"/>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1463</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265</cp:revision>
  <dcterms:created xsi:type="dcterms:W3CDTF">2020-01-06T09:48:40Z</dcterms:created>
  <dcterms:modified xsi:type="dcterms:W3CDTF">2025-08-05T11:55:44Z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