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29/07/2025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30 (</a:t>
            </a:r>
            <a:r>
              <a:rPr lang="en-US" altLang="en-US" sz="2000" b="1" dirty="0"/>
              <a:t>21/07/2025 – 27/07/2025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469B2E98-349E-9744-309B-91C71DD21470}"/>
              </a:ext>
            </a:extLst>
          </p:cNvPr>
          <p:cNvPicPr>
            <a:picLocks noChangeAspect="1"/>
          </p:cNvPicPr>
          <p:nvPr/>
        </p:nvPicPr>
        <p:blipFill>
          <a:blip r:embed="rId2"/>
          <a:stretch>
            <a:fillRect/>
          </a:stretch>
        </p:blipFill>
        <p:spPr>
          <a:xfrm>
            <a:off x="1328736" y="2263657"/>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CB5934C0-E103-7FE2-B90D-A6B14F0F5B5E}"/>
              </a:ext>
            </a:extLst>
          </p:cNvPr>
          <p:cNvPicPr>
            <a:picLocks noChangeAspect="1"/>
          </p:cNvPicPr>
          <p:nvPr/>
        </p:nvPicPr>
        <p:blipFill>
          <a:blip r:embed="rId3"/>
          <a:stretch>
            <a:fillRect/>
          </a:stretch>
        </p:blipFill>
        <p:spPr>
          <a:xfrm>
            <a:off x="1410695"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4" name="Picture 3">
            <a:extLst>
              <a:ext uri="{FF2B5EF4-FFF2-40B4-BE49-F238E27FC236}">
                <a16:creationId xmlns:a16="http://schemas.microsoft.com/office/drawing/2014/main" id="{6CBE91EE-D4AC-3D56-C751-674A94052802}"/>
              </a:ext>
            </a:extLst>
          </p:cNvPr>
          <p:cNvPicPr>
            <a:picLocks noChangeAspect="1"/>
          </p:cNvPicPr>
          <p:nvPr/>
        </p:nvPicPr>
        <p:blipFill>
          <a:blip r:embed="rId2"/>
          <a:stretch>
            <a:fillRect/>
          </a:stretch>
        </p:blipFill>
        <p:spPr>
          <a:xfrm>
            <a:off x="0" y="976312"/>
            <a:ext cx="5366407" cy="2772749"/>
          </a:xfrm>
          <a:prstGeom prst="rect">
            <a:avLst/>
          </a:prstGeom>
        </p:spPr>
      </p:pic>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3"/>
          <a:stretch>
            <a:fillRect/>
          </a:stretch>
        </p:blipFill>
        <p:spPr>
          <a:xfrm>
            <a:off x="5470082" y="976312"/>
            <a:ext cx="4067175" cy="2772749"/>
          </a:xfrm>
          <a:prstGeom prst="rect">
            <a:avLst/>
          </a:prstGeom>
        </p:spPr>
      </p:pic>
      <p:pic>
        <p:nvPicPr>
          <p:cNvPr id="12" name="Picture 11">
            <a:extLst>
              <a:ext uri="{FF2B5EF4-FFF2-40B4-BE49-F238E27FC236}">
                <a16:creationId xmlns:a16="http://schemas.microsoft.com/office/drawing/2014/main" id="{07640FA3-85D2-3E03-7FAC-75570D55C6FD}"/>
              </a:ext>
            </a:extLst>
          </p:cNvPr>
          <p:cNvPicPr>
            <a:picLocks noChangeAspect="1"/>
          </p:cNvPicPr>
          <p:nvPr/>
        </p:nvPicPr>
        <p:blipFill>
          <a:blip r:embed="rId4"/>
          <a:stretch>
            <a:fillRect/>
          </a:stretch>
        </p:blipFill>
        <p:spPr>
          <a:xfrm>
            <a:off x="5470081" y="3801317"/>
            <a:ext cx="4067176" cy="3056683"/>
          </a:xfrm>
          <a:prstGeom prst="rect">
            <a:avLst/>
          </a:prstGeom>
        </p:spPr>
      </p:pic>
      <p:pic>
        <p:nvPicPr>
          <p:cNvPr id="13" name="Picture 12">
            <a:extLst>
              <a:ext uri="{FF2B5EF4-FFF2-40B4-BE49-F238E27FC236}">
                <a16:creationId xmlns:a16="http://schemas.microsoft.com/office/drawing/2014/main" id="{127FFF5D-8BBF-DBE2-B8B6-5266CA7E2928}"/>
              </a:ext>
            </a:extLst>
          </p:cNvPr>
          <p:cNvPicPr>
            <a:picLocks noChangeAspect="1"/>
          </p:cNvPicPr>
          <p:nvPr/>
        </p:nvPicPr>
        <p:blipFill>
          <a:blip r:embed="rId5"/>
          <a:stretch>
            <a:fillRect/>
          </a:stretch>
        </p:blipFill>
        <p:spPr>
          <a:xfrm>
            <a:off x="9640930" y="3201372"/>
            <a:ext cx="2551069" cy="1381125"/>
          </a:xfrm>
          <a:prstGeom prst="rect">
            <a:avLst/>
          </a:prstGeom>
        </p:spPr>
      </p:pic>
      <p:pic>
        <p:nvPicPr>
          <p:cNvPr id="2" name="Picture 1">
            <a:extLst>
              <a:ext uri="{FF2B5EF4-FFF2-40B4-BE49-F238E27FC236}">
                <a16:creationId xmlns:a16="http://schemas.microsoft.com/office/drawing/2014/main" id="{3BBA54F0-5979-D8EF-E066-08E0305BE4E7}"/>
              </a:ext>
            </a:extLst>
          </p:cNvPr>
          <p:cNvPicPr>
            <a:picLocks noChangeAspect="1"/>
          </p:cNvPicPr>
          <p:nvPr/>
        </p:nvPicPr>
        <p:blipFill>
          <a:blip r:embed="rId6"/>
          <a:stretch>
            <a:fillRect/>
          </a:stretch>
        </p:blipFill>
        <p:spPr>
          <a:xfrm>
            <a:off x="0" y="3801317"/>
            <a:ext cx="5366407" cy="305668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43E5944D-7D00-8E94-64B4-6490B57C48C1}"/>
              </a:ext>
            </a:extLst>
          </p:cNvPr>
          <p:cNvPicPr>
            <a:picLocks noChangeAspect="1"/>
          </p:cNvPicPr>
          <p:nvPr/>
        </p:nvPicPr>
        <p:blipFill>
          <a:blip r:embed="rId2"/>
          <a:stretch>
            <a:fillRect/>
          </a:stretch>
        </p:blipFill>
        <p:spPr>
          <a:xfrm>
            <a:off x="9007289" y="2922208"/>
            <a:ext cx="2819400" cy="1381125"/>
          </a:xfrm>
          <a:prstGeom prst="rect">
            <a:avLst/>
          </a:prstGeom>
        </p:spPr>
      </p:pic>
      <p:pic>
        <p:nvPicPr>
          <p:cNvPr id="5" name="Picture 4">
            <a:extLst>
              <a:ext uri="{FF2B5EF4-FFF2-40B4-BE49-F238E27FC236}">
                <a16:creationId xmlns:a16="http://schemas.microsoft.com/office/drawing/2014/main" id="{3A481E44-E19A-E5CA-3892-BFFCBEA3EE0F}"/>
              </a:ext>
            </a:extLst>
          </p:cNvPr>
          <p:cNvPicPr>
            <a:picLocks noChangeAspect="1"/>
          </p:cNvPicPr>
          <p:nvPr/>
        </p:nvPicPr>
        <p:blipFill>
          <a:blip r:embed="rId3"/>
          <a:stretch>
            <a:fillRect/>
          </a:stretch>
        </p:blipFill>
        <p:spPr>
          <a:xfrm>
            <a:off x="1223401" y="1013012"/>
            <a:ext cx="7019925" cy="5169674"/>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215D4875-2EA1-E48E-6FDD-3E90BE3E5D0D}"/>
              </a:ext>
            </a:extLst>
          </p:cNvPr>
          <p:cNvPicPr>
            <a:picLocks noChangeAspect="1"/>
          </p:cNvPicPr>
          <p:nvPr/>
        </p:nvPicPr>
        <p:blipFill>
          <a:blip r:embed="rId2"/>
          <a:stretch>
            <a:fillRect/>
          </a:stretch>
        </p:blipFill>
        <p:spPr>
          <a:xfrm>
            <a:off x="1762125" y="1041519"/>
            <a:ext cx="8667750" cy="376484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DECC1C1E-486A-F8F9-70DC-7E46A3144E35}"/>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13205A95-F615-4AC3-734E-FDD7EF10B49F}"/>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04B2766D-A3C5-5CE7-B38F-D127D6492B8B}"/>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C0266968-9BDA-FF18-D292-C90AD6DE7540}"/>
              </a:ext>
            </a:extLst>
          </p:cNvPr>
          <p:cNvPicPr>
            <a:picLocks noChangeAspect="1"/>
          </p:cNvPicPr>
          <p:nvPr/>
        </p:nvPicPr>
        <p:blipFill>
          <a:blip r:embed="rId3"/>
          <a:stretch>
            <a:fillRect/>
          </a:stretch>
        </p:blipFill>
        <p:spPr>
          <a:xfrm>
            <a:off x="0" y="98560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14E34F0E-9FB0-FA81-F8A5-F4ED12A5537C}"/>
              </a:ext>
            </a:extLst>
          </p:cNvPr>
          <p:cNvPicPr>
            <a:picLocks noChangeAspect="1"/>
          </p:cNvPicPr>
          <p:nvPr/>
        </p:nvPicPr>
        <p:blipFill>
          <a:blip r:embed="rId2"/>
          <a:stretch>
            <a:fillRect/>
          </a:stretch>
        </p:blipFill>
        <p:spPr>
          <a:xfrm>
            <a:off x="0" y="100270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75781F9B-FE9E-919E-D07E-8C82ECB87CC3}"/>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1455</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263</cp:revision>
  <dcterms:created xsi:type="dcterms:W3CDTF">2020-01-06T09:48:40Z</dcterms:created>
  <dcterms:modified xsi:type="dcterms:W3CDTF">2025-07-29T12:21:54Z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