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22/07/2025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29 (</a:t>
            </a:r>
            <a:r>
              <a:rPr lang="en-US" altLang="en-US" sz="2000" b="1" dirty="0"/>
              <a:t>14/07/2025 – 20/07/2025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31FD215C-70BC-3280-E581-AFA4F1CA78A4}"/>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34B0783-2F2E-E55F-F5ED-50DD77154600}"/>
              </a:ext>
            </a:extLst>
          </p:cNvPr>
          <p:cNvPicPr>
            <a:picLocks noChangeAspect="1"/>
          </p:cNvPicPr>
          <p:nvPr/>
        </p:nvPicPr>
        <p:blipFill>
          <a:blip r:embed="rId3"/>
          <a:stretch>
            <a:fillRect/>
          </a:stretch>
        </p:blipFill>
        <p:spPr>
          <a:xfrm>
            <a:off x="127396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6CBE91EE-D4AC-3D56-C751-674A94052802}"/>
              </a:ext>
            </a:extLst>
          </p:cNvPr>
          <p:cNvPicPr>
            <a:picLocks noChangeAspect="1"/>
          </p:cNvPicPr>
          <p:nvPr/>
        </p:nvPicPr>
        <p:blipFill>
          <a:blip r:embed="rId2"/>
          <a:stretch>
            <a:fillRect/>
          </a:stretch>
        </p:blipFill>
        <p:spPr>
          <a:xfrm>
            <a:off x="0" y="976312"/>
            <a:ext cx="5366407" cy="2772749"/>
          </a:xfrm>
          <a:prstGeom prst="rect">
            <a:avLst/>
          </a:prstGeom>
        </p:spPr>
      </p:pic>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3"/>
          <a:stretch>
            <a:fillRect/>
          </a:stretch>
        </p:blipFill>
        <p:spPr>
          <a:xfrm>
            <a:off x="5470082" y="976312"/>
            <a:ext cx="4067175" cy="2772749"/>
          </a:xfrm>
          <a:prstGeom prst="rect">
            <a:avLst/>
          </a:prstGeom>
        </p:spPr>
      </p:pic>
      <p:pic>
        <p:nvPicPr>
          <p:cNvPr id="12" name="Picture 11">
            <a:extLst>
              <a:ext uri="{FF2B5EF4-FFF2-40B4-BE49-F238E27FC236}">
                <a16:creationId xmlns:a16="http://schemas.microsoft.com/office/drawing/2014/main" id="{07640FA3-85D2-3E03-7FAC-75570D55C6FD}"/>
              </a:ext>
            </a:extLst>
          </p:cNvPr>
          <p:cNvPicPr>
            <a:picLocks noChangeAspect="1"/>
          </p:cNvPicPr>
          <p:nvPr/>
        </p:nvPicPr>
        <p:blipFill>
          <a:blip r:embed="rId4"/>
          <a:stretch>
            <a:fillRect/>
          </a:stretch>
        </p:blipFill>
        <p:spPr>
          <a:xfrm>
            <a:off x="5470081" y="3801317"/>
            <a:ext cx="4067176" cy="3056683"/>
          </a:xfrm>
          <a:prstGeom prst="rect">
            <a:avLst/>
          </a:prstGeom>
        </p:spPr>
      </p:pic>
      <p:pic>
        <p:nvPicPr>
          <p:cNvPr id="13" name="Picture 12">
            <a:extLst>
              <a:ext uri="{FF2B5EF4-FFF2-40B4-BE49-F238E27FC236}">
                <a16:creationId xmlns:a16="http://schemas.microsoft.com/office/drawing/2014/main" id="{127FFF5D-8BBF-DBE2-B8B6-5266CA7E2928}"/>
              </a:ext>
            </a:extLst>
          </p:cNvPr>
          <p:cNvPicPr>
            <a:picLocks noChangeAspect="1"/>
          </p:cNvPicPr>
          <p:nvPr/>
        </p:nvPicPr>
        <p:blipFill>
          <a:blip r:embed="rId5"/>
          <a:stretch>
            <a:fillRect/>
          </a:stretch>
        </p:blipFill>
        <p:spPr>
          <a:xfrm>
            <a:off x="9640930" y="3201372"/>
            <a:ext cx="2551069" cy="1381125"/>
          </a:xfrm>
          <a:prstGeom prst="rect">
            <a:avLst/>
          </a:prstGeom>
        </p:spPr>
      </p:pic>
      <p:pic>
        <p:nvPicPr>
          <p:cNvPr id="3" name="Picture 2">
            <a:extLst>
              <a:ext uri="{FF2B5EF4-FFF2-40B4-BE49-F238E27FC236}">
                <a16:creationId xmlns:a16="http://schemas.microsoft.com/office/drawing/2014/main" id="{06BB4A0B-1032-874D-A017-196D3F036FA9}"/>
              </a:ext>
            </a:extLst>
          </p:cNvPr>
          <p:cNvPicPr>
            <a:picLocks noChangeAspect="1"/>
          </p:cNvPicPr>
          <p:nvPr/>
        </p:nvPicPr>
        <p:blipFill>
          <a:blip r:embed="rId6"/>
          <a:stretch>
            <a:fillRect/>
          </a:stretch>
        </p:blipFill>
        <p:spPr>
          <a:xfrm>
            <a:off x="0" y="3801317"/>
            <a:ext cx="5366407" cy="305668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43E5944D-7D00-8E94-64B4-6490B57C48C1}"/>
              </a:ext>
            </a:extLst>
          </p:cNvPr>
          <p:cNvPicPr>
            <a:picLocks noChangeAspect="1"/>
          </p:cNvPicPr>
          <p:nvPr/>
        </p:nvPicPr>
        <p:blipFill>
          <a:blip r:embed="rId2"/>
          <a:stretch>
            <a:fillRect/>
          </a:stretch>
        </p:blipFill>
        <p:spPr>
          <a:xfrm>
            <a:off x="9007289" y="2922208"/>
            <a:ext cx="2819400" cy="1381125"/>
          </a:xfrm>
          <a:prstGeom prst="rect">
            <a:avLst/>
          </a:prstGeom>
        </p:spPr>
      </p:pic>
      <p:pic>
        <p:nvPicPr>
          <p:cNvPr id="5" name="Picture 4">
            <a:extLst>
              <a:ext uri="{FF2B5EF4-FFF2-40B4-BE49-F238E27FC236}">
                <a16:creationId xmlns:a16="http://schemas.microsoft.com/office/drawing/2014/main" id="{3A481E44-E19A-E5CA-3892-BFFCBEA3EE0F}"/>
              </a:ext>
            </a:extLst>
          </p:cNvPr>
          <p:cNvPicPr>
            <a:picLocks noChangeAspect="1"/>
          </p:cNvPicPr>
          <p:nvPr/>
        </p:nvPicPr>
        <p:blipFill>
          <a:blip r:embed="rId3"/>
          <a:stretch>
            <a:fillRect/>
          </a:stretch>
        </p:blipFill>
        <p:spPr>
          <a:xfrm>
            <a:off x="1223401" y="1013012"/>
            <a:ext cx="7019925" cy="5169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B940741B-5558-10A1-F163-572064374513}"/>
              </a:ext>
            </a:extLst>
          </p:cNvPr>
          <p:cNvPicPr>
            <a:picLocks noChangeAspect="1"/>
          </p:cNvPicPr>
          <p:nvPr/>
        </p:nvPicPr>
        <p:blipFill>
          <a:blip r:embed="rId2"/>
          <a:stretch>
            <a:fillRect/>
          </a:stretch>
        </p:blipFill>
        <p:spPr>
          <a:xfrm>
            <a:off x="1762125" y="1075702"/>
            <a:ext cx="8667750" cy="373066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DD6097D-F94B-B819-511F-A58AF489B198}"/>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2FCC7B0-CFDF-4658-B83C-D5816DC1371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A864705-E831-F096-F38B-6C3515F06BE3}"/>
              </a:ext>
            </a:extLst>
          </p:cNvPr>
          <p:cNvPicPr>
            <a:picLocks noChangeAspect="1"/>
          </p:cNvPicPr>
          <p:nvPr/>
        </p:nvPicPr>
        <p:blipFill>
          <a:blip r:embed="rId2"/>
          <a:stretch>
            <a:fillRect/>
          </a:stretch>
        </p:blipFill>
        <p:spPr>
          <a:xfrm>
            <a:off x="0" y="97224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47EE31A-896D-6916-CEBF-04FDCBEFA932}"/>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211E2D3-BC2B-DF0D-947F-3D0AC8E1D90B}"/>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6AFE187-8614-8F0F-4500-C96EC9656A9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1443</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261</cp:revision>
  <dcterms:created xsi:type="dcterms:W3CDTF">2020-01-06T09:48:40Z</dcterms:created>
  <dcterms:modified xsi:type="dcterms:W3CDTF">2025-07-22T08:00:49Z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