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6357" autoAdjust="0"/>
  </p:normalViewPr>
  <p:slideViewPr>
    <p:cSldViewPr snapToGrid="0">
      <p:cViewPr varScale="1">
        <p:scale>
          <a:sx n="107" d="100"/>
          <a:sy n="107" d="100"/>
        </p:scale>
        <p:origin x="7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09/07/2025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27 (</a:t>
            </a:r>
            <a:r>
              <a:rPr lang="en-US" altLang="en-US" sz="2000" b="1" dirty="0"/>
              <a:t>30/06/2025 </a:t>
            </a:r>
            <a:r>
              <a:rPr lang="en-US" altLang="en-US" sz="2000" b="1"/>
              <a:t>– 06/07/2025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A87AB46F-9418-F179-AC11-DB48595FE47C}"/>
              </a:ext>
            </a:extLst>
          </p:cNvPr>
          <p:cNvPicPr>
            <a:picLocks noChangeAspect="1"/>
          </p:cNvPicPr>
          <p:nvPr/>
        </p:nvPicPr>
        <p:blipFill>
          <a:blip r:embed="rId2"/>
          <a:stretch>
            <a:fillRect/>
          </a:stretch>
        </p:blipFill>
        <p:spPr>
          <a:xfrm>
            <a:off x="424070" y="1934974"/>
            <a:ext cx="11343860" cy="1654549"/>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49 539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50 694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E0BEC20-FD6A-B5D4-59C5-7C5681992BC5}"/>
              </a:ext>
            </a:extLst>
          </p:cNvPr>
          <p:cNvPicPr>
            <a:picLocks noChangeAspect="1"/>
          </p:cNvPicPr>
          <p:nvPr/>
        </p:nvPicPr>
        <p:blipFill>
          <a:blip r:embed="rId3"/>
          <a:stretch>
            <a:fillRect/>
          </a:stretch>
        </p:blipFill>
        <p:spPr>
          <a:xfrm>
            <a:off x="1197384" y="1013010"/>
            <a:ext cx="5422453" cy="5184590"/>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4" name="Picture 3">
            <a:extLst>
              <a:ext uri="{FF2B5EF4-FFF2-40B4-BE49-F238E27FC236}">
                <a16:creationId xmlns:a16="http://schemas.microsoft.com/office/drawing/2014/main" id="{6CBE91EE-D4AC-3D56-C751-674A94052802}"/>
              </a:ext>
            </a:extLst>
          </p:cNvPr>
          <p:cNvPicPr>
            <a:picLocks noChangeAspect="1"/>
          </p:cNvPicPr>
          <p:nvPr/>
        </p:nvPicPr>
        <p:blipFill>
          <a:blip r:embed="rId2"/>
          <a:stretch>
            <a:fillRect/>
          </a:stretch>
        </p:blipFill>
        <p:spPr>
          <a:xfrm>
            <a:off x="0" y="976312"/>
            <a:ext cx="5366407" cy="2772749"/>
          </a:xfrm>
          <a:prstGeom prst="rect">
            <a:avLst/>
          </a:prstGeom>
        </p:spPr>
      </p:pic>
      <p:pic>
        <p:nvPicPr>
          <p:cNvPr id="6" name="Picture 5">
            <a:extLst>
              <a:ext uri="{FF2B5EF4-FFF2-40B4-BE49-F238E27FC236}">
                <a16:creationId xmlns:a16="http://schemas.microsoft.com/office/drawing/2014/main" id="{90E907BB-FFA4-1F9A-8D8A-FEE6220D6633}"/>
              </a:ext>
            </a:extLst>
          </p:cNvPr>
          <p:cNvPicPr>
            <a:picLocks noChangeAspect="1"/>
          </p:cNvPicPr>
          <p:nvPr/>
        </p:nvPicPr>
        <p:blipFill>
          <a:blip r:embed="rId3"/>
          <a:stretch>
            <a:fillRect/>
          </a:stretch>
        </p:blipFill>
        <p:spPr>
          <a:xfrm>
            <a:off x="0" y="3801317"/>
            <a:ext cx="5366407" cy="3056683"/>
          </a:xfrm>
          <a:prstGeom prst="rect">
            <a:avLst/>
          </a:prstGeom>
        </p:spPr>
      </p:pic>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4"/>
          <a:stretch>
            <a:fillRect/>
          </a:stretch>
        </p:blipFill>
        <p:spPr>
          <a:xfrm>
            <a:off x="5470082" y="976312"/>
            <a:ext cx="4067175" cy="2772749"/>
          </a:xfrm>
          <a:prstGeom prst="rect">
            <a:avLst/>
          </a:prstGeom>
        </p:spPr>
      </p:pic>
      <p:pic>
        <p:nvPicPr>
          <p:cNvPr id="12" name="Picture 11">
            <a:extLst>
              <a:ext uri="{FF2B5EF4-FFF2-40B4-BE49-F238E27FC236}">
                <a16:creationId xmlns:a16="http://schemas.microsoft.com/office/drawing/2014/main" id="{07640FA3-85D2-3E03-7FAC-75570D55C6FD}"/>
              </a:ext>
            </a:extLst>
          </p:cNvPr>
          <p:cNvPicPr>
            <a:picLocks noChangeAspect="1"/>
          </p:cNvPicPr>
          <p:nvPr/>
        </p:nvPicPr>
        <p:blipFill>
          <a:blip r:embed="rId5"/>
          <a:stretch>
            <a:fillRect/>
          </a:stretch>
        </p:blipFill>
        <p:spPr>
          <a:xfrm>
            <a:off x="5470081" y="3801317"/>
            <a:ext cx="4067176" cy="3056683"/>
          </a:xfrm>
          <a:prstGeom prst="rect">
            <a:avLst/>
          </a:prstGeom>
        </p:spPr>
      </p:pic>
      <p:pic>
        <p:nvPicPr>
          <p:cNvPr id="13" name="Picture 12">
            <a:extLst>
              <a:ext uri="{FF2B5EF4-FFF2-40B4-BE49-F238E27FC236}">
                <a16:creationId xmlns:a16="http://schemas.microsoft.com/office/drawing/2014/main" id="{127FFF5D-8BBF-DBE2-B8B6-5266CA7E2928}"/>
              </a:ext>
            </a:extLst>
          </p:cNvPr>
          <p:cNvPicPr>
            <a:picLocks noChangeAspect="1"/>
          </p:cNvPicPr>
          <p:nvPr/>
        </p:nvPicPr>
        <p:blipFill>
          <a:blip r:embed="rId6"/>
          <a:stretch>
            <a:fillRect/>
          </a:stretch>
        </p:blipFill>
        <p:spPr>
          <a:xfrm>
            <a:off x="9640930" y="3201372"/>
            <a:ext cx="2551069" cy="13811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4" name="Picture 3">
            <a:extLst>
              <a:ext uri="{FF2B5EF4-FFF2-40B4-BE49-F238E27FC236}">
                <a16:creationId xmlns:a16="http://schemas.microsoft.com/office/drawing/2014/main" id="{43E5944D-7D00-8E94-64B4-6490B57C48C1}"/>
              </a:ext>
            </a:extLst>
          </p:cNvPr>
          <p:cNvPicPr>
            <a:picLocks noChangeAspect="1"/>
          </p:cNvPicPr>
          <p:nvPr/>
        </p:nvPicPr>
        <p:blipFill>
          <a:blip r:embed="rId2"/>
          <a:stretch>
            <a:fillRect/>
          </a:stretch>
        </p:blipFill>
        <p:spPr>
          <a:xfrm>
            <a:off x="9007289" y="2922208"/>
            <a:ext cx="2819400" cy="1381125"/>
          </a:xfrm>
          <a:prstGeom prst="rect">
            <a:avLst/>
          </a:prstGeom>
        </p:spPr>
      </p:pic>
      <p:pic>
        <p:nvPicPr>
          <p:cNvPr id="5" name="Picture 4">
            <a:extLst>
              <a:ext uri="{FF2B5EF4-FFF2-40B4-BE49-F238E27FC236}">
                <a16:creationId xmlns:a16="http://schemas.microsoft.com/office/drawing/2014/main" id="{3A481E44-E19A-E5CA-3892-BFFCBEA3EE0F}"/>
              </a:ext>
            </a:extLst>
          </p:cNvPr>
          <p:cNvPicPr>
            <a:picLocks noChangeAspect="1"/>
          </p:cNvPicPr>
          <p:nvPr/>
        </p:nvPicPr>
        <p:blipFill>
          <a:blip r:embed="rId3"/>
          <a:stretch>
            <a:fillRect/>
          </a:stretch>
        </p:blipFill>
        <p:spPr>
          <a:xfrm>
            <a:off x="1223401" y="1013012"/>
            <a:ext cx="7019925" cy="5169674"/>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50 694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A91B0206-7425-B16B-069D-81188A3CAB82}"/>
              </a:ext>
            </a:extLst>
          </p:cNvPr>
          <p:cNvPicPr>
            <a:picLocks noChangeAspect="1"/>
          </p:cNvPicPr>
          <p:nvPr/>
        </p:nvPicPr>
        <p:blipFill>
          <a:blip r:embed="rId2"/>
          <a:stretch>
            <a:fillRect/>
          </a:stretch>
        </p:blipFill>
        <p:spPr>
          <a:xfrm>
            <a:off x="1681442" y="1001806"/>
            <a:ext cx="8667750" cy="3804556"/>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A66013D1-EEED-C81C-8413-603DB17441A0}"/>
              </a:ext>
            </a:extLst>
          </p:cNvPr>
          <p:cNvPicPr>
            <a:picLocks noChangeAspect="1"/>
          </p:cNvPicPr>
          <p:nvPr/>
        </p:nvPicPr>
        <p:blipFill>
          <a:blip r:embed="rId3"/>
          <a:stretch>
            <a:fillRect/>
          </a:stretch>
        </p:blipFill>
        <p:spPr>
          <a:xfrm>
            <a:off x="0" y="1003552"/>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B70B0272-417E-DB86-073B-08B27CD6D7A2}"/>
              </a:ext>
            </a:extLst>
          </p:cNvPr>
          <p:cNvPicPr>
            <a:picLocks noChangeAspect="1"/>
          </p:cNvPicPr>
          <p:nvPr/>
        </p:nvPicPr>
        <p:blipFill>
          <a:blip r:embed="rId2"/>
          <a:stretch>
            <a:fillRect/>
          </a:stretch>
        </p:blipFill>
        <p:spPr>
          <a:xfrm>
            <a:off x="0" y="99315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969D465F-EE76-62BA-6DC6-88BB22DCC30E}"/>
              </a:ext>
            </a:extLst>
          </p:cNvPr>
          <p:cNvPicPr>
            <a:picLocks noChangeAspect="1"/>
          </p:cNvPicPr>
          <p:nvPr/>
        </p:nvPicPr>
        <p:blipFill>
          <a:blip r:embed="rId2"/>
          <a:stretch>
            <a:fillRect/>
          </a:stretch>
        </p:blipFill>
        <p:spPr>
          <a:xfrm>
            <a:off x="0" y="97978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DA33CC77-B637-3A4C-24E0-3F82309445F6}"/>
              </a:ext>
            </a:extLst>
          </p:cNvPr>
          <p:cNvPicPr>
            <a:picLocks noChangeAspect="1"/>
          </p:cNvPicPr>
          <p:nvPr/>
        </p:nvPicPr>
        <p:blipFill>
          <a:blip r:embed="rId3"/>
          <a:stretch>
            <a:fillRect/>
          </a:stretch>
        </p:blipFill>
        <p:spPr>
          <a:xfrm>
            <a:off x="0" y="1002114"/>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BC7D014C-9603-E497-D1C4-13BD93EA0EE5}"/>
              </a:ext>
            </a:extLst>
          </p:cNvPr>
          <p:cNvPicPr>
            <a:picLocks noChangeAspect="1"/>
          </p:cNvPicPr>
          <p:nvPr/>
        </p:nvPicPr>
        <p:blipFill>
          <a:blip r:embed="rId2"/>
          <a:stretch>
            <a:fillRect/>
          </a:stretch>
        </p:blipFill>
        <p:spPr>
          <a:xfrm>
            <a:off x="0" y="100211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D678422D-B2A4-CDAA-9AB6-20C76D2116F1}"/>
              </a:ext>
            </a:extLst>
          </p:cNvPr>
          <p:cNvPicPr>
            <a:picLocks noChangeAspect="1"/>
          </p:cNvPicPr>
          <p:nvPr/>
        </p:nvPicPr>
        <p:blipFill>
          <a:blip r:embed="rId2"/>
          <a:stretch>
            <a:fillRect/>
          </a:stretch>
        </p:blipFill>
        <p:spPr>
          <a:xfrm>
            <a:off x="0" y="98418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1422</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Hendri Bower</cp:lastModifiedBy>
  <cp:revision>257</cp:revision>
  <dcterms:created xsi:type="dcterms:W3CDTF">2020-01-06T09:48:40Z</dcterms:created>
  <dcterms:modified xsi:type="dcterms:W3CDTF">2025-07-09T11:23:27Z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