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01/07/2025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26 (</a:t>
            </a:r>
            <a:r>
              <a:rPr lang="en-US" altLang="en-US" sz="2000" b="1" dirty="0"/>
              <a:t>23/06/2025 – 29/06/2025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05B6CCEB-62B3-1989-5B9A-D5B919432698}"/>
              </a:ext>
            </a:extLst>
          </p:cNvPr>
          <p:cNvPicPr>
            <a:picLocks noChangeAspect="1"/>
          </p:cNvPicPr>
          <p:nvPr/>
        </p:nvPicPr>
        <p:blipFill>
          <a:blip r:embed="rId2"/>
          <a:stretch>
            <a:fillRect/>
          </a:stretch>
        </p:blipFill>
        <p:spPr>
          <a:xfrm>
            <a:off x="1328736" y="2391843"/>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83670271-5E62-3E37-748B-66BB3F38A73D}"/>
              </a:ext>
            </a:extLst>
          </p:cNvPr>
          <p:cNvPicPr>
            <a:picLocks noChangeAspect="1"/>
          </p:cNvPicPr>
          <p:nvPr/>
        </p:nvPicPr>
        <p:blipFill>
          <a:blip r:embed="rId3"/>
          <a:stretch>
            <a:fillRect/>
          </a:stretch>
        </p:blipFill>
        <p:spPr>
          <a:xfrm>
            <a:off x="1248325"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6E0FEC3E-0AAA-C647-219D-D678063A673B}"/>
              </a:ext>
            </a:extLst>
          </p:cNvPr>
          <p:cNvPicPr>
            <a:picLocks noChangeAspect="1"/>
          </p:cNvPicPr>
          <p:nvPr/>
        </p:nvPicPr>
        <p:blipFill>
          <a:blip r:embed="rId2"/>
          <a:stretch>
            <a:fillRect/>
          </a:stretch>
        </p:blipFill>
        <p:spPr>
          <a:xfrm>
            <a:off x="5470083" y="3801317"/>
            <a:ext cx="4067175" cy="3056683"/>
          </a:xfrm>
          <a:prstGeom prst="rect">
            <a:avLst/>
          </a:prstGeom>
        </p:spPr>
      </p:pic>
      <p:pic>
        <p:nvPicPr>
          <p:cNvPr id="3" name="Picture 2">
            <a:extLst>
              <a:ext uri="{FF2B5EF4-FFF2-40B4-BE49-F238E27FC236}">
                <a16:creationId xmlns:a16="http://schemas.microsoft.com/office/drawing/2014/main" id="{68583E3E-0113-277D-2355-7ECECC7D7E8B}"/>
              </a:ext>
            </a:extLst>
          </p:cNvPr>
          <p:cNvPicPr>
            <a:picLocks noChangeAspect="1"/>
          </p:cNvPicPr>
          <p:nvPr/>
        </p:nvPicPr>
        <p:blipFill>
          <a:blip r:embed="rId3"/>
          <a:stretch>
            <a:fillRect/>
          </a:stretch>
        </p:blipFill>
        <p:spPr>
          <a:xfrm>
            <a:off x="0" y="976312"/>
            <a:ext cx="5366407" cy="2772749"/>
          </a:xfrm>
          <a:prstGeom prst="rect">
            <a:avLst/>
          </a:prstGeom>
        </p:spPr>
      </p:pic>
      <p:pic>
        <p:nvPicPr>
          <p:cNvPr id="11" name="Picture 10">
            <a:extLst>
              <a:ext uri="{FF2B5EF4-FFF2-40B4-BE49-F238E27FC236}">
                <a16:creationId xmlns:a16="http://schemas.microsoft.com/office/drawing/2014/main" id="{4A80DCBB-5B48-6208-335B-A345011563F1}"/>
              </a:ext>
            </a:extLst>
          </p:cNvPr>
          <p:cNvPicPr>
            <a:picLocks noChangeAspect="1"/>
          </p:cNvPicPr>
          <p:nvPr/>
        </p:nvPicPr>
        <p:blipFill>
          <a:blip r:embed="rId4"/>
          <a:stretch>
            <a:fillRect/>
          </a:stretch>
        </p:blipFill>
        <p:spPr>
          <a:xfrm>
            <a:off x="5460556" y="976312"/>
            <a:ext cx="4067175" cy="2772749"/>
          </a:xfrm>
          <a:prstGeom prst="rect">
            <a:avLst/>
          </a:prstGeom>
        </p:spPr>
      </p:pic>
      <p:pic>
        <p:nvPicPr>
          <p:cNvPr id="5" name="Picture 4">
            <a:extLst>
              <a:ext uri="{FF2B5EF4-FFF2-40B4-BE49-F238E27FC236}">
                <a16:creationId xmlns:a16="http://schemas.microsoft.com/office/drawing/2014/main" id="{D032A98F-75FD-2D5D-AD09-B8149E960B19}"/>
              </a:ext>
            </a:extLst>
          </p:cNvPr>
          <p:cNvPicPr>
            <a:picLocks noChangeAspect="1"/>
          </p:cNvPicPr>
          <p:nvPr/>
        </p:nvPicPr>
        <p:blipFill>
          <a:blip r:embed="rId5"/>
          <a:stretch>
            <a:fillRect/>
          </a:stretch>
        </p:blipFill>
        <p:spPr>
          <a:xfrm>
            <a:off x="9621880" y="3110754"/>
            <a:ext cx="2551066" cy="1381125"/>
          </a:xfrm>
          <a:prstGeom prst="rect">
            <a:avLst/>
          </a:prstGeom>
        </p:spPr>
      </p:pic>
      <p:pic>
        <p:nvPicPr>
          <p:cNvPr id="2" name="Picture 1">
            <a:extLst>
              <a:ext uri="{FF2B5EF4-FFF2-40B4-BE49-F238E27FC236}">
                <a16:creationId xmlns:a16="http://schemas.microsoft.com/office/drawing/2014/main" id="{23CD561F-75C4-7896-34B0-7B7F0B8CEC8C}"/>
              </a:ext>
            </a:extLst>
          </p:cNvPr>
          <p:cNvPicPr>
            <a:picLocks noChangeAspect="1"/>
          </p:cNvPicPr>
          <p:nvPr/>
        </p:nvPicPr>
        <p:blipFill>
          <a:blip r:embed="rId6"/>
          <a:stretch>
            <a:fillRect/>
          </a:stretch>
        </p:blipFill>
        <p:spPr>
          <a:xfrm>
            <a:off x="0" y="3801317"/>
            <a:ext cx="5366407" cy="3056684"/>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6" name="Picture 5">
            <a:extLst>
              <a:ext uri="{FF2B5EF4-FFF2-40B4-BE49-F238E27FC236}">
                <a16:creationId xmlns:a16="http://schemas.microsoft.com/office/drawing/2014/main" id="{F28E0F14-A39A-2179-2D27-01C576EDAD48}"/>
              </a:ext>
            </a:extLst>
          </p:cNvPr>
          <p:cNvPicPr>
            <a:picLocks noChangeAspect="1"/>
          </p:cNvPicPr>
          <p:nvPr/>
        </p:nvPicPr>
        <p:blipFill>
          <a:blip r:embed="rId2"/>
          <a:stretch>
            <a:fillRect/>
          </a:stretch>
        </p:blipFill>
        <p:spPr>
          <a:xfrm>
            <a:off x="1321259" y="1042854"/>
            <a:ext cx="7019925" cy="5139832"/>
          </a:xfrm>
          <a:prstGeom prst="rect">
            <a:avLst/>
          </a:prstGeom>
        </p:spPr>
      </p:pic>
      <p:pic>
        <p:nvPicPr>
          <p:cNvPr id="2" name="Picture 1">
            <a:extLst>
              <a:ext uri="{FF2B5EF4-FFF2-40B4-BE49-F238E27FC236}">
                <a16:creationId xmlns:a16="http://schemas.microsoft.com/office/drawing/2014/main" id="{8C83D1A0-87ED-71CD-1242-48EC636D8CD1}"/>
              </a:ext>
            </a:extLst>
          </p:cNvPr>
          <p:cNvPicPr>
            <a:picLocks noChangeAspect="1"/>
          </p:cNvPicPr>
          <p:nvPr/>
        </p:nvPicPr>
        <p:blipFill>
          <a:blip r:embed="rId3"/>
          <a:stretch>
            <a:fillRect/>
          </a:stretch>
        </p:blipFill>
        <p:spPr>
          <a:xfrm>
            <a:off x="9595208" y="3118438"/>
            <a:ext cx="2551066" cy="1381125"/>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49 389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0ADD5226-33F2-845B-ECDD-D31BAA3CD4C2}"/>
              </a:ext>
            </a:extLst>
          </p:cNvPr>
          <p:cNvPicPr>
            <a:picLocks noChangeAspect="1"/>
          </p:cNvPicPr>
          <p:nvPr/>
        </p:nvPicPr>
        <p:blipFill>
          <a:blip r:embed="rId2"/>
          <a:stretch>
            <a:fillRect/>
          </a:stretch>
        </p:blipFill>
        <p:spPr>
          <a:xfrm>
            <a:off x="1762125" y="1024427"/>
            <a:ext cx="8667750" cy="3781935"/>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F2E37907-D690-E969-68DE-972491F581A5}"/>
              </a:ext>
            </a:extLst>
          </p:cNvPr>
          <p:cNvPicPr>
            <a:picLocks noChangeAspect="1"/>
          </p:cNvPicPr>
          <p:nvPr/>
        </p:nvPicPr>
        <p:blipFill>
          <a:blip r:embed="rId3"/>
          <a:stretch>
            <a:fillRect/>
          </a:stretch>
        </p:blipFill>
        <p:spPr>
          <a:xfrm>
            <a:off x="0" y="1013103"/>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702A407C-D24A-2C52-60AE-2CB2F24B5635}"/>
              </a:ext>
            </a:extLst>
          </p:cNvPr>
          <p:cNvPicPr>
            <a:picLocks noChangeAspect="1"/>
          </p:cNvPicPr>
          <p:nvPr/>
        </p:nvPicPr>
        <p:blipFill>
          <a:blip r:embed="rId2"/>
          <a:stretch>
            <a:fillRect/>
          </a:stretch>
        </p:blipFill>
        <p:spPr>
          <a:xfrm>
            <a:off x="0" y="1002701"/>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7A5EDEB2-0B0E-2815-98CE-2D40170765D0}"/>
              </a:ext>
            </a:extLst>
          </p:cNvPr>
          <p:cNvPicPr>
            <a:picLocks noChangeAspect="1"/>
          </p:cNvPicPr>
          <p:nvPr/>
        </p:nvPicPr>
        <p:blipFill>
          <a:blip r:embed="rId2"/>
          <a:stretch>
            <a:fillRect/>
          </a:stretch>
        </p:blipFill>
        <p:spPr>
          <a:xfrm>
            <a:off x="0" y="96369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AED60105-C835-907C-AA6C-5F733F2F5624}"/>
              </a:ext>
            </a:extLst>
          </p:cNvPr>
          <p:cNvPicPr>
            <a:picLocks noChangeAspect="1"/>
          </p:cNvPicPr>
          <p:nvPr/>
        </p:nvPicPr>
        <p:blipFill>
          <a:blip r:embed="rId3"/>
          <a:stretch>
            <a:fillRect/>
          </a:stretch>
        </p:blipFill>
        <p:spPr>
          <a:xfrm>
            <a:off x="0" y="1002701"/>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68F72144-D051-15AD-2ABA-1C5C20F89B57}"/>
              </a:ext>
            </a:extLst>
          </p:cNvPr>
          <p:cNvPicPr>
            <a:picLocks noChangeAspect="1"/>
          </p:cNvPicPr>
          <p:nvPr/>
        </p:nvPicPr>
        <p:blipFill>
          <a:blip r:embed="rId2"/>
          <a:stretch>
            <a:fillRect/>
          </a:stretch>
        </p:blipFill>
        <p:spPr>
          <a:xfrm>
            <a:off x="0" y="1002701"/>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EA755E6B-EFB3-37C5-2483-0A62C3C87C00}"/>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1415</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255</cp:revision>
  <dcterms:created xsi:type="dcterms:W3CDTF">2020-01-06T09:48:40Z</dcterms:created>
  <dcterms:modified xsi:type="dcterms:W3CDTF">2025-07-01T14:35:21Z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