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25/06/2025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25 (</a:t>
            </a:r>
            <a:r>
              <a:rPr lang="en-US" altLang="en-US" sz="2000" b="1" dirty="0"/>
              <a:t>16/06/2025 – 22/06/2025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AAA7211B-24ED-D157-0744-39B3A593F29D}"/>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9805D05-D54D-9CCB-4CDC-57324FBE4D97}"/>
              </a:ext>
            </a:extLst>
          </p:cNvPr>
          <p:cNvPicPr>
            <a:picLocks noChangeAspect="1"/>
          </p:cNvPicPr>
          <p:nvPr/>
        </p:nvPicPr>
        <p:blipFill>
          <a:blip r:embed="rId3"/>
          <a:stretch>
            <a:fillRect/>
          </a:stretch>
        </p:blipFill>
        <p:spPr>
          <a:xfrm>
            <a:off x="1571341"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6E0FEC3E-0AAA-C647-219D-D678063A673B}"/>
              </a:ext>
            </a:extLst>
          </p:cNvPr>
          <p:cNvPicPr>
            <a:picLocks noChangeAspect="1"/>
          </p:cNvPicPr>
          <p:nvPr/>
        </p:nvPicPr>
        <p:blipFill>
          <a:blip r:embed="rId2"/>
          <a:stretch>
            <a:fillRect/>
          </a:stretch>
        </p:blipFill>
        <p:spPr>
          <a:xfrm>
            <a:off x="5470083" y="3801317"/>
            <a:ext cx="4067175" cy="3056683"/>
          </a:xfrm>
          <a:prstGeom prst="rect">
            <a:avLst/>
          </a:prstGeom>
        </p:spPr>
      </p:pic>
      <p:pic>
        <p:nvPicPr>
          <p:cNvPr id="3" name="Picture 2">
            <a:extLst>
              <a:ext uri="{FF2B5EF4-FFF2-40B4-BE49-F238E27FC236}">
                <a16:creationId xmlns:a16="http://schemas.microsoft.com/office/drawing/2014/main" id="{68583E3E-0113-277D-2355-7ECECC7D7E8B}"/>
              </a:ext>
            </a:extLst>
          </p:cNvPr>
          <p:cNvPicPr>
            <a:picLocks noChangeAspect="1"/>
          </p:cNvPicPr>
          <p:nvPr/>
        </p:nvPicPr>
        <p:blipFill>
          <a:blip r:embed="rId3"/>
          <a:stretch>
            <a:fillRect/>
          </a:stretch>
        </p:blipFill>
        <p:spPr>
          <a:xfrm>
            <a:off x="0" y="976312"/>
            <a:ext cx="5366407" cy="2772749"/>
          </a:xfrm>
          <a:prstGeom prst="rect">
            <a:avLst/>
          </a:prstGeom>
        </p:spPr>
      </p:pic>
      <p:pic>
        <p:nvPicPr>
          <p:cNvPr id="11" name="Picture 10">
            <a:extLst>
              <a:ext uri="{FF2B5EF4-FFF2-40B4-BE49-F238E27FC236}">
                <a16:creationId xmlns:a16="http://schemas.microsoft.com/office/drawing/2014/main" id="{4A80DCBB-5B48-6208-335B-A345011563F1}"/>
              </a:ext>
            </a:extLst>
          </p:cNvPr>
          <p:cNvPicPr>
            <a:picLocks noChangeAspect="1"/>
          </p:cNvPicPr>
          <p:nvPr/>
        </p:nvPicPr>
        <p:blipFill>
          <a:blip r:embed="rId4"/>
          <a:stretch>
            <a:fillRect/>
          </a:stretch>
        </p:blipFill>
        <p:spPr>
          <a:xfrm>
            <a:off x="5460556" y="976312"/>
            <a:ext cx="4067175" cy="2772749"/>
          </a:xfrm>
          <a:prstGeom prst="rect">
            <a:avLst/>
          </a:prstGeom>
        </p:spPr>
      </p:pic>
      <p:pic>
        <p:nvPicPr>
          <p:cNvPr id="5" name="Picture 4">
            <a:extLst>
              <a:ext uri="{FF2B5EF4-FFF2-40B4-BE49-F238E27FC236}">
                <a16:creationId xmlns:a16="http://schemas.microsoft.com/office/drawing/2014/main" id="{D032A98F-75FD-2D5D-AD09-B8149E960B19}"/>
              </a:ext>
            </a:extLst>
          </p:cNvPr>
          <p:cNvPicPr>
            <a:picLocks noChangeAspect="1"/>
          </p:cNvPicPr>
          <p:nvPr/>
        </p:nvPicPr>
        <p:blipFill>
          <a:blip r:embed="rId5"/>
          <a:stretch>
            <a:fillRect/>
          </a:stretch>
        </p:blipFill>
        <p:spPr>
          <a:xfrm>
            <a:off x="9621880" y="3110754"/>
            <a:ext cx="2551066" cy="1381125"/>
          </a:xfrm>
          <a:prstGeom prst="rect">
            <a:avLst/>
          </a:prstGeom>
        </p:spPr>
      </p:pic>
      <p:pic>
        <p:nvPicPr>
          <p:cNvPr id="6" name="Picture 5">
            <a:extLst>
              <a:ext uri="{FF2B5EF4-FFF2-40B4-BE49-F238E27FC236}">
                <a16:creationId xmlns:a16="http://schemas.microsoft.com/office/drawing/2014/main" id="{5F335CC2-388C-1CC3-BADE-BB33557A4DD5}"/>
              </a:ext>
            </a:extLst>
          </p:cNvPr>
          <p:cNvPicPr>
            <a:picLocks noChangeAspect="1"/>
          </p:cNvPicPr>
          <p:nvPr/>
        </p:nvPicPr>
        <p:blipFill>
          <a:blip r:embed="rId6"/>
          <a:stretch>
            <a:fillRect/>
          </a:stretch>
        </p:blipFill>
        <p:spPr>
          <a:xfrm>
            <a:off x="0" y="3801317"/>
            <a:ext cx="5366407" cy="305668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6" name="Picture 5">
            <a:extLst>
              <a:ext uri="{FF2B5EF4-FFF2-40B4-BE49-F238E27FC236}">
                <a16:creationId xmlns:a16="http://schemas.microsoft.com/office/drawing/2014/main" id="{F28E0F14-A39A-2179-2D27-01C576EDAD48}"/>
              </a:ext>
            </a:extLst>
          </p:cNvPr>
          <p:cNvPicPr>
            <a:picLocks noChangeAspect="1"/>
          </p:cNvPicPr>
          <p:nvPr/>
        </p:nvPicPr>
        <p:blipFill>
          <a:blip r:embed="rId2"/>
          <a:stretch>
            <a:fillRect/>
          </a:stretch>
        </p:blipFill>
        <p:spPr>
          <a:xfrm>
            <a:off x="1321259" y="1042854"/>
            <a:ext cx="7019925" cy="5139832"/>
          </a:xfrm>
          <a:prstGeom prst="rect">
            <a:avLst/>
          </a:prstGeom>
        </p:spPr>
      </p:pic>
      <p:pic>
        <p:nvPicPr>
          <p:cNvPr id="2" name="Picture 1">
            <a:extLst>
              <a:ext uri="{FF2B5EF4-FFF2-40B4-BE49-F238E27FC236}">
                <a16:creationId xmlns:a16="http://schemas.microsoft.com/office/drawing/2014/main" id="{8C83D1A0-87ED-71CD-1242-48EC636D8CD1}"/>
              </a:ext>
            </a:extLst>
          </p:cNvPr>
          <p:cNvPicPr>
            <a:picLocks noChangeAspect="1"/>
          </p:cNvPicPr>
          <p:nvPr/>
        </p:nvPicPr>
        <p:blipFill>
          <a:blip r:embed="rId3"/>
          <a:stretch>
            <a:fillRect/>
          </a:stretch>
        </p:blipFill>
        <p:spPr>
          <a:xfrm>
            <a:off x="9595208" y="3118438"/>
            <a:ext cx="2551066" cy="138112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A37EA82F-7C59-4437-A5A9-95C02469A161}"/>
              </a:ext>
            </a:extLst>
          </p:cNvPr>
          <p:cNvPicPr>
            <a:picLocks noChangeAspect="1"/>
          </p:cNvPicPr>
          <p:nvPr/>
        </p:nvPicPr>
        <p:blipFill>
          <a:blip r:embed="rId2"/>
          <a:stretch>
            <a:fillRect/>
          </a:stretch>
        </p:blipFill>
        <p:spPr>
          <a:xfrm>
            <a:off x="1762125" y="1047910"/>
            <a:ext cx="8667750" cy="3758452"/>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8B984FF5-F374-2E15-36CA-C2B9A54D6205}"/>
              </a:ext>
            </a:extLst>
          </p:cNvPr>
          <p:cNvPicPr>
            <a:picLocks noChangeAspect="1"/>
          </p:cNvPicPr>
          <p:nvPr/>
        </p:nvPicPr>
        <p:blipFill>
          <a:blip r:embed="rId3"/>
          <a:stretch>
            <a:fillRect/>
          </a:stretch>
        </p:blipFill>
        <p:spPr>
          <a:xfrm>
            <a:off x="0" y="100355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F589D80D-FD1A-1FB1-95FA-BAE61940DF13}"/>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FE79062A-7FB2-8035-F2CE-517E4E41E807}"/>
              </a:ext>
            </a:extLst>
          </p:cNvPr>
          <p:cNvPicPr>
            <a:picLocks noChangeAspect="1"/>
          </p:cNvPicPr>
          <p:nvPr/>
        </p:nvPicPr>
        <p:blipFill>
          <a:blip r:embed="rId2"/>
          <a:stretch>
            <a:fillRect/>
          </a:stretch>
        </p:blipFill>
        <p:spPr>
          <a:xfrm>
            <a:off x="0" y="972101"/>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AED4F737-1267-2368-41B3-D39F4FE0C74C}"/>
              </a:ext>
            </a:extLst>
          </p:cNvPr>
          <p:cNvPicPr>
            <a:picLocks noChangeAspect="1"/>
          </p:cNvPicPr>
          <p:nvPr/>
        </p:nvPicPr>
        <p:blipFill>
          <a:blip r:embed="rId3"/>
          <a:stretch>
            <a:fillRect/>
          </a:stretch>
        </p:blipFill>
        <p:spPr>
          <a:xfrm>
            <a:off x="0" y="98546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6424CB33-6ECF-8552-CE0D-A2D64D940C74}"/>
              </a:ext>
            </a:extLst>
          </p:cNvPr>
          <p:cNvPicPr>
            <a:picLocks noChangeAspect="1"/>
          </p:cNvPicPr>
          <p:nvPr/>
        </p:nvPicPr>
        <p:blipFill>
          <a:blip r:embed="rId2"/>
          <a:stretch>
            <a:fillRect/>
          </a:stretch>
        </p:blipFill>
        <p:spPr>
          <a:xfrm>
            <a:off x="0" y="1000834"/>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7A62142F-EA3D-3739-3D9E-E3E4AF3141C8}"/>
              </a:ext>
            </a:extLst>
          </p:cNvPr>
          <p:cNvPicPr>
            <a:picLocks noChangeAspect="1"/>
          </p:cNvPicPr>
          <p:nvPr/>
        </p:nvPicPr>
        <p:blipFill>
          <a:blip r:embed="rId2"/>
          <a:stretch>
            <a:fillRect/>
          </a:stretch>
        </p:blipFill>
        <p:spPr>
          <a:xfrm>
            <a:off x="0" y="100083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1403</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254</cp:revision>
  <dcterms:created xsi:type="dcterms:W3CDTF">2020-01-06T09:48:40Z</dcterms:created>
  <dcterms:modified xsi:type="dcterms:W3CDTF">2025-06-25T12:35:22Z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