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17/06/2025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24 (</a:t>
            </a:r>
            <a:r>
              <a:rPr lang="en-US" altLang="en-US" sz="2000" b="1" dirty="0"/>
              <a:t>09/06/2025 – 15/06/2025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BD23B48A-2C69-C5A3-3A01-8DECEC5CA36F}"/>
              </a:ext>
            </a:extLst>
          </p:cNvPr>
          <p:cNvPicPr>
            <a:picLocks noChangeAspect="1"/>
          </p:cNvPicPr>
          <p:nvPr/>
        </p:nvPicPr>
        <p:blipFill>
          <a:blip r:embed="rId2"/>
          <a:stretch>
            <a:fillRect/>
          </a:stretch>
        </p:blipFill>
        <p:spPr>
          <a:xfrm>
            <a:off x="1328737" y="273367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7025DCF7-22AA-FA0A-7BC8-55A15046A400}"/>
              </a:ext>
            </a:extLst>
          </p:cNvPr>
          <p:cNvPicPr>
            <a:picLocks noChangeAspect="1"/>
          </p:cNvPicPr>
          <p:nvPr/>
        </p:nvPicPr>
        <p:blipFill>
          <a:blip r:embed="rId3"/>
          <a:stretch>
            <a:fillRect/>
          </a:stretch>
        </p:blipFill>
        <p:spPr>
          <a:xfrm>
            <a:off x="148760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6E0FEC3E-0AAA-C647-219D-D678063A673B}"/>
              </a:ext>
            </a:extLst>
          </p:cNvPr>
          <p:cNvPicPr>
            <a:picLocks noChangeAspect="1"/>
          </p:cNvPicPr>
          <p:nvPr/>
        </p:nvPicPr>
        <p:blipFill>
          <a:blip r:embed="rId2"/>
          <a:stretch>
            <a:fillRect/>
          </a:stretch>
        </p:blipFill>
        <p:spPr>
          <a:xfrm>
            <a:off x="5470083" y="3801317"/>
            <a:ext cx="4067175" cy="3056683"/>
          </a:xfrm>
          <a:prstGeom prst="rect">
            <a:avLst/>
          </a:prstGeom>
        </p:spPr>
      </p:pic>
      <p:pic>
        <p:nvPicPr>
          <p:cNvPr id="2" name="Picture 1">
            <a:extLst>
              <a:ext uri="{FF2B5EF4-FFF2-40B4-BE49-F238E27FC236}">
                <a16:creationId xmlns:a16="http://schemas.microsoft.com/office/drawing/2014/main" id="{12250B6A-DED6-D42F-8EE5-0FEDDEA5B5E1}"/>
              </a:ext>
            </a:extLst>
          </p:cNvPr>
          <p:cNvPicPr>
            <a:picLocks noChangeAspect="1"/>
          </p:cNvPicPr>
          <p:nvPr/>
        </p:nvPicPr>
        <p:blipFill>
          <a:blip r:embed="rId3"/>
          <a:stretch>
            <a:fillRect/>
          </a:stretch>
        </p:blipFill>
        <p:spPr>
          <a:xfrm>
            <a:off x="9631407" y="3110754"/>
            <a:ext cx="2460892" cy="1381125"/>
          </a:xfrm>
          <a:prstGeom prst="rect">
            <a:avLst/>
          </a:prstGeom>
        </p:spPr>
      </p:pic>
      <p:pic>
        <p:nvPicPr>
          <p:cNvPr id="3" name="Picture 2">
            <a:extLst>
              <a:ext uri="{FF2B5EF4-FFF2-40B4-BE49-F238E27FC236}">
                <a16:creationId xmlns:a16="http://schemas.microsoft.com/office/drawing/2014/main" id="{68583E3E-0113-277D-2355-7ECECC7D7E8B}"/>
              </a:ext>
            </a:extLst>
          </p:cNvPr>
          <p:cNvPicPr>
            <a:picLocks noChangeAspect="1"/>
          </p:cNvPicPr>
          <p:nvPr/>
        </p:nvPicPr>
        <p:blipFill>
          <a:blip r:embed="rId4"/>
          <a:stretch>
            <a:fillRect/>
          </a:stretch>
        </p:blipFill>
        <p:spPr>
          <a:xfrm>
            <a:off x="0" y="976312"/>
            <a:ext cx="5366407" cy="2772749"/>
          </a:xfrm>
          <a:prstGeom prst="rect">
            <a:avLst/>
          </a:prstGeom>
        </p:spPr>
      </p:pic>
      <p:pic>
        <p:nvPicPr>
          <p:cNvPr id="11" name="Picture 10">
            <a:extLst>
              <a:ext uri="{FF2B5EF4-FFF2-40B4-BE49-F238E27FC236}">
                <a16:creationId xmlns:a16="http://schemas.microsoft.com/office/drawing/2014/main" id="{4A80DCBB-5B48-6208-335B-A345011563F1}"/>
              </a:ext>
            </a:extLst>
          </p:cNvPr>
          <p:cNvPicPr>
            <a:picLocks noChangeAspect="1"/>
          </p:cNvPicPr>
          <p:nvPr/>
        </p:nvPicPr>
        <p:blipFill>
          <a:blip r:embed="rId5"/>
          <a:stretch>
            <a:fillRect/>
          </a:stretch>
        </p:blipFill>
        <p:spPr>
          <a:xfrm>
            <a:off x="5460556" y="976312"/>
            <a:ext cx="4067175" cy="2772749"/>
          </a:xfrm>
          <a:prstGeom prst="rect">
            <a:avLst/>
          </a:prstGeom>
        </p:spPr>
      </p:pic>
      <p:pic>
        <p:nvPicPr>
          <p:cNvPr id="4" name="Picture 3">
            <a:extLst>
              <a:ext uri="{FF2B5EF4-FFF2-40B4-BE49-F238E27FC236}">
                <a16:creationId xmlns:a16="http://schemas.microsoft.com/office/drawing/2014/main" id="{FC61E6FB-26AE-A71D-C136-CB5964904D70}"/>
              </a:ext>
            </a:extLst>
          </p:cNvPr>
          <p:cNvPicPr>
            <a:picLocks noChangeAspect="1"/>
          </p:cNvPicPr>
          <p:nvPr/>
        </p:nvPicPr>
        <p:blipFill>
          <a:blip r:embed="rId6"/>
          <a:stretch>
            <a:fillRect/>
          </a:stretch>
        </p:blipFill>
        <p:spPr>
          <a:xfrm>
            <a:off x="0" y="3801317"/>
            <a:ext cx="5366407" cy="305668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E987140D-4F0F-D27A-CF76-78890365D0C4}"/>
              </a:ext>
            </a:extLst>
          </p:cNvPr>
          <p:cNvPicPr>
            <a:picLocks noChangeAspect="1"/>
          </p:cNvPicPr>
          <p:nvPr/>
        </p:nvPicPr>
        <p:blipFill>
          <a:blip r:embed="rId2"/>
          <a:stretch>
            <a:fillRect/>
          </a:stretch>
        </p:blipFill>
        <p:spPr>
          <a:xfrm>
            <a:off x="9366191" y="2900032"/>
            <a:ext cx="2677326" cy="1381125"/>
          </a:xfrm>
          <a:prstGeom prst="rect">
            <a:avLst/>
          </a:prstGeom>
        </p:spPr>
      </p:pic>
      <p:pic>
        <p:nvPicPr>
          <p:cNvPr id="6" name="Picture 5">
            <a:extLst>
              <a:ext uri="{FF2B5EF4-FFF2-40B4-BE49-F238E27FC236}">
                <a16:creationId xmlns:a16="http://schemas.microsoft.com/office/drawing/2014/main" id="{F28E0F14-A39A-2179-2D27-01C576EDAD48}"/>
              </a:ext>
            </a:extLst>
          </p:cNvPr>
          <p:cNvPicPr>
            <a:picLocks noChangeAspect="1"/>
          </p:cNvPicPr>
          <p:nvPr/>
        </p:nvPicPr>
        <p:blipFill>
          <a:blip r:embed="rId3"/>
          <a:stretch>
            <a:fillRect/>
          </a:stretch>
        </p:blipFill>
        <p:spPr>
          <a:xfrm>
            <a:off x="1321259" y="1042854"/>
            <a:ext cx="7019925" cy="513983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49 389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6151086B-3F56-1C25-C676-9966BC5FBC9D}"/>
              </a:ext>
            </a:extLst>
          </p:cNvPr>
          <p:cNvPicPr>
            <a:picLocks noChangeAspect="1"/>
          </p:cNvPicPr>
          <p:nvPr/>
        </p:nvPicPr>
        <p:blipFill>
          <a:blip r:embed="rId2"/>
          <a:stretch>
            <a:fillRect/>
          </a:stretch>
        </p:blipFill>
        <p:spPr>
          <a:xfrm>
            <a:off x="1762125" y="1019175"/>
            <a:ext cx="8667750" cy="378718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8817E5FA-21F8-5E31-F59C-25AADDAC65EC}"/>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CFC29FDC-3ABB-0931-12ED-AFDA5724D853}"/>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C8E351C2-037F-25FE-5224-6DC755E40D7F}"/>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D0D5690F-9AE1-3C5F-3084-8BE6A9FC206D}"/>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F6B0F5CB-661E-72F7-F2B3-DA66DCC428A1}"/>
              </a:ext>
            </a:extLst>
          </p:cNvPr>
          <p:cNvPicPr>
            <a:picLocks noChangeAspect="1"/>
          </p:cNvPicPr>
          <p:nvPr/>
        </p:nvPicPr>
        <p:blipFill>
          <a:blip r:embed="rId2"/>
          <a:stretch>
            <a:fillRect/>
          </a:stretch>
        </p:blipFill>
        <p:spPr>
          <a:xfrm>
            <a:off x="0" y="994154"/>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C8080CA9-299C-B045-7121-15333F03BFC0}"/>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1394</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253</cp:revision>
  <dcterms:created xsi:type="dcterms:W3CDTF">2020-01-06T09:48:40Z</dcterms:created>
  <dcterms:modified xsi:type="dcterms:W3CDTF">2025-06-17T10:28:50Z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