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10/06/2025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23 (</a:t>
            </a:r>
            <a:r>
              <a:rPr lang="en-US" altLang="en-US" sz="2000" b="1" dirty="0"/>
              <a:t>02/06/2025 – 08/06/2025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1872F6D5-06B3-FD6A-D4FF-649AAB872BD6}"/>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ACBE8D8-CAD9-DB6D-E278-653CDF886294}"/>
              </a:ext>
            </a:extLst>
          </p:cNvPr>
          <p:cNvPicPr>
            <a:picLocks noChangeAspect="1"/>
          </p:cNvPicPr>
          <p:nvPr/>
        </p:nvPicPr>
        <p:blipFill>
          <a:blip r:embed="rId3"/>
          <a:stretch>
            <a:fillRect/>
          </a:stretch>
        </p:blipFill>
        <p:spPr>
          <a:xfrm>
            <a:off x="182089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2"/>
          <a:stretch>
            <a:fillRect/>
          </a:stretch>
        </p:blipFill>
        <p:spPr>
          <a:xfrm>
            <a:off x="5470083" y="3801317"/>
            <a:ext cx="4067175" cy="3056683"/>
          </a:xfrm>
          <a:prstGeom prst="rect">
            <a:avLst/>
          </a:prstGeom>
        </p:spPr>
      </p:pic>
      <p:pic>
        <p:nvPicPr>
          <p:cNvPr id="2" name="Picture 1">
            <a:extLst>
              <a:ext uri="{FF2B5EF4-FFF2-40B4-BE49-F238E27FC236}">
                <a16:creationId xmlns:a16="http://schemas.microsoft.com/office/drawing/2014/main" id="{12250B6A-DED6-D42F-8EE5-0FEDDEA5B5E1}"/>
              </a:ext>
            </a:extLst>
          </p:cNvPr>
          <p:cNvPicPr>
            <a:picLocks noChangeAspect="1"/>
          </p:cNvPicPr>
          <p:nvPr/>
        </p:nvPicPr>
        <p:blipFill>
          <a:blip r:embed="rId3"/>
          <a:stretch>
            <a:fillRect/>
          </a:stretch>
        </p:blipFill>
        <p:spPr>
          <a:xfrm>
            <a:off x="9631407" y="3110754"/>
            <a:ext cx="2460892" cy="1381125"/>
          </a:xfrm>
          <a:prstGeom prst="rect">
            <a:avLst/>
          </a:prstGeom>
        </p:spPr>
      </p:pic>
      <p:pic>
        <p:nvPicPr>
          <p:cNvPr id="3" name="Picture 2">
            <a:extLst>
              <a:ext uri="{FF2B5EF4-FFF2-40B4-BE49-F238E27FC236}">
                <a16:creationId xmlns:a16="http://schemas.microsoft.com/office/drawing/2014/main" id="{68583E3E-0113-277D-2355-7ECECC7D7E8B}"/>
              </a:ext>
            </a:extLst>
          </p:cNvPr>
          <p:cNvPicPr>
            <a:picLocks noChangeAspect="1"/>
          </p:cNvPicPr>
          <p:nvPr/>
        </p:nvPicPr>
        <p:blipFill>
          <a:blip r:embed="rId4"/>
          <a:stretch>
            <a:fillRect/>
          </a:stretch>
        </p:blipFill>
        <p:spPr>
          <a:xfrm>
            <a:off x="0" y="976312"/>
            <a:ext cx="5366407" cy="2772749"/>
          </a:xfrm>
          <a:prstGeom prst="rect">
            <a:avLst/>
          </a:prstGeom>
        </p:spPr>
      </p:pic>
      <p:pic>
        <p:nvPicPr>
          <p:cNvPr id="6" name="Picture 5">
            <a:extLst>
              <a:ext uri="{FF2B5EF4-FFF2-40B4-BE49-F238E27FC236}">
                <a16:creationId xmlns:a16="http://schemas.microsoft.com/office/drawing/2014/main" id="{8839430E-CDA9-B81E-98F7-8F6DD7A171A9}"/>
              </a:ext>
            </a:extLst>
          </p:cNvPr>
          <p:cNvPicPr>
            <a:picLocks noChangeAspect="1"/>
          </p:cNvPicPr>
          <p:nvPr/>
        </p:nvPicPr>
        <p:blipFill>
          <a:blip r:embed="rId5"/>
          <a:stretch>
            <a:fillRect/>
          </a:stretch>
        </p:blipFill>
        <p:spPr>
          <a:xfrm>
            <a:off x="9526" y="3801317"/>
            <a:ext cx="5356882" cy="3056684"/>
          </a:xfrm>
          <a:prstGeom prst="rect">
            <a:avLst/>
          </a:prstGeom>
        </p:spPr>
      </p:pic>
      <p:pic>
        <p:nvPicPr>
          <p:cNvPr id="11" name="Picture 10">
            <a:extLst>
              <a:ext uri="{FF2B5EF4-FFF2-40B4-BE49-F238E27FC236}">
                <a16:creationId xmlns:a16="http://schemas.microsoft.com/office/drawing/2014/main" id="{4A80DCBB-5B48-6208-335B-A345011563F1}"/>
              </a:ext>
            </a:extLst>
          </p:cNvPr>
          <p:cNvPicPr>
            <a:picLocks noChangeAspect="1"/>
          </p:cNvPicPr>
          <p:nvPr/>
        </p:nvPicPr>
        <p:blipFill>
          <a:blip r:embed="rId6"/>
          <a:stretch>
            <a:fillRect/>
          </a:stretch>
        </p:blipFill>
        <p:spPr>
          <a:xfrm>
            <a:off x="5460556" y="976312"/>
            <a:ext cx="4067175" cy="277274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987140D-4F0F-D27A-CF76-78890365D0C4}"/>
              </a:ext>
            </a:extLst>
          </p:cNvPr>
          <p:cNvPicPr>
            <a:picLocks noChangeAspect="1"/>
          </p:cNvPicPr>
          <p:nvPr/>
        </p:nvPicPr>
        <p:blipFill>
          <a:blip r:embed="rId2"/>
          <a:stretch>
            <a:fillRect/>
          </a:stretch>
        </p:blipFill>
        <p:spPr>
          <a:xfrm>
            <a:off x="9366191" y="2900032"/>
            <a:ext cx="2677326" cy="1381125"/>
          </a:xfrm>
          <a:prstGeom prst="rect">
            <a:avLst/>
          </a:prstGeom>
        </p:spPr>
      </p:pic>
      <p:pic>
        <p:nvPicPr>
          <p:cNvPr id="6" name="Picture 5">
            <a:extLst>
              <a:ext uri="{FF2B5EF4-FFF2-40B4-BE49-F238E27FC236}">
                <a16:creationId xmlns:a16="http://schemas.microsoft.com/office/drawing/2014/main" id="{F28E0F14-A39A-2179-2D27-01C576EDAD48}"/>
              </a:ext>
            </a:extLst>
          </p:cNvPr>
          <p:cNvPicPr>
            <a:picLocks noChangeAspect="1"/>
          </p:cNvPicPr>
          <p:nvPr/>
        </p:nvPicPr>
        <p:blipFill>
          <a:blip r:embed="rId3"/>
          <a:stretch>
            <a:fillRect/>
          </a:stretch>
        </p:blipFill>
        <p:spPr>
          <a:xfrm>
            <a:off x="1321259" y="1042854"/>
            <a:ext cx="7019925" cy="513983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E98B46FC-D588-1E35-FB09-E06BBC7BF47A}"/>
              </a:ext>
            </a:extLst>
          </p:cNvPr>
          <p:cNvPicPr>
            <a:picLocks noChangeAspect="1"/>
          </p:cNvPicPr>
          <p:nvPr/>
        </p:nvPicPr>
        <p:blipFill>
          <a:blip r:embed="rId2"/>
          <a:stretch>
            <a:fillRect/>
          </a:stretch>
        </p:blipFill>
        <p:spPr>
          <a:xfrm>
            <a:off x="1762125" y="1041519"/>
            <a:ext cx="8667750" cy="376484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7E6DB79-C4F3-EA9C-C584-9C45F9C327EA}"/>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3964E3A-21F7-1FEA-8642-9169A400E13A}"/>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01EBFD0-643A-5FA7-DCEC-24CF7D37912E}"/>
              </a:ext>
            </a:extLst>
          </p:cNvPr>
          <p:cNvPicPr>
            <a:picLocks noChangeAspect="1"/>
          </p:cNvPicPr>
          <p:nvPr/>
        </p:nvPicPr>
        <p:blipFill>
          <a:blip r:embed="rId2"/>
          <a:stretch>
            <a:fillRect/>
          </a:stretch>
        </p:blipFill>
        <p:spPr>
          <a:xfrm>
            <a:off x="0" y="95515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96A5650-CCD3-D7D4-268C-5DE0306892F2}"/>
              </a:ext>
            </a:extLst>
          </p:cNvPr>
          <p:cNvPicPr>
            <a:picLocks noChangeAspect="1"/>
          </p:cNvPicPr>
          <p:nvPr/>
        </p:nvPicPr>
        <p:blipFill>
          <a:blip r:embed="rId3"/>
          <a:stretch>
            <a:fillRect/>
          </a:stretch>
        </p:blipFill>
        <p:spPr>
          <a:xfrm>
            <a:off x="0" y="977063"/>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22B07D7-DA9E-3109-8F76-547619468AFE}"/>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CEEA4FB2-474B-A599-A41A-DB18D13BF787}"/>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1389</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251</cp:revision>
  <dcterms:created xsi:type="dcterms:W3CDTF">2020-01-06T09:48:40Z</dcterms:created>
  <dcterms:modified xsi:type="dcterms:W3CDTF">2025-06-10T08:09:27Z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