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03/06/2025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22 (</a:t>
            </a:r>
            <a:r>
              <a:rPr lang="en-US" altLang="en-US" sz="2000" b="1" dirty="0"/>
              <a:t>26/05/2025 – 01/06/2025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1EC21593-6FFE-E814-255F-AE49E802CD1A}"/>
              </a:ext>
            </a:extLst>
          </p:cNvPr>
          <p:cNvPicPr>
            <a:picLocks noChangeAspect="1"/>
          </p:cNvPicPr>
          <p:nvPr/>
        </p:nvPicPr>
        <p:blipFill>
          <a:blip r:embed="rId2"/>
          <a:stretch>
            <a:fillRect/>
          </a:stretch>
        </p:blipFill>
        <p:spPr>
          <a:xfrm>
            <a:off x="1328736" y="213285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4139468F-5F43-0DE2-05FA-B283CC3CEA8A}"/>
              </a:ext>
            </a:extLst>
          </p:cNvPr>
          <p:cNvPicPr>
            <a:picLocks noChangeAspect="1"/>
          </p:cNvPicPr>
          <p:nvPr/>
        </p:nvPicPr>
        <p:blipFill>
          <a:blip r:embed="rId3"/>
          <a:stretch>
            <a:fillRect/>
          </a:stretch>
        </p:blipFill>
        <p:spPr>
          <a:xfrm>
            <a:off x="16997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6E0FEC3E-0AAA-C647-219D-D678063A673B}"/>
              </a:ext>
            </a:extLst>
          </p:cNvPr>
          <p:cNvPicPr>
            <a:picLocks noChangeAspect="1"/>
          </p:cNvPicPr>
          <p:nvPr/>
        </p:nvPicPr>
        <p:blipFill>
          <a:blip r:embed="rId2"/>
          <a:stretch>
            <a:fillRect/>
          </a:stretch>
        </p:blipFill>
        <p:spPr>
          <a:xfrm>
            <a:off x="5470083" y="3801317"/>
            <a:ext cx="4067175" cy="3056683"/>
          </a:xfrm>
          <a:prstGeom prst="rect">
            <a:avLst/>
          </a:prstGeom>
        </p:spPr>
      </p:pic>
      <p:pic>
        <p:nvPicPr>
          <p:cNvPr id="12" name="Picture 11">
            <a:extLst>
              <a:ext uri="{FF2B5EF4-FFF2-40B4-BE49-F238E27FC236}">
                <a16:creationId xmlns:a16="http://schemas.microsoft.com/office/drawing/2014/main" id="{01BC9698-A7F3-88A0-0D20-6489BE4F9A85}"/>
              </a:ext>
            </a:extLst>
          </p:cNvPr>
          <p:cNvPicPr>
            <a:picLocks noChangeAspect="1"/>
          </p:cNvPicPr>
          <p:nvPr/>
        </p:nvPicPr>
        <p:blipFill>
          <a:blip r:embed="rId3"/>
          <a:stretch>
            <a:fillRect/>
          </a:stretch>
        </p:blipFill>
        <p:spPr>
          <a:xfrm>
            <a:off x="9631408" y="3110754"/>
            <a:ext cx="2452345" cy="1381125"/>
          </a:xfrm>
          <a:prstGeom prst="rect">
            <a:avLst/>
          </a:prstGeom>
        </p:spPr>
      </p:pic>
      <p:pic>
        <p:nvPicPr>
          <p:cNvPr id="4" name="Picture 3">
            <a:extLst>
              <a:ext uri="{FF2B5EF4-FFF2-40B4-BE49-F238E27FC236}">
                <a16:creationId xmlns:a16="http://schemas.microsoft.com/office/drawing/2014/main" id="{58C86374-173F-365D-E678-DB1579021149}"/>
              </a:ext>
            </a:extLst>
          </p:cNvPr>
          <p:cNvPicPr>
            <a:picLocks noChangeAspect="1"/>
          </p:cNvPicPr>
          <p:nvPr/>
        </p:nvPicPr>
        <p:blipFill>
          <a:blip r:embed="rId4"/>
          <a:stretch>
            <a:fillRect/>
          </a:stretch>
        </p:blipFill>
        <p:spPr>
          <a:xfrm>
            <a:off x="-1" y="976312"/>
            <a:ext cx="5375933" cy="2772749"/>
          </a:xfrm>
          <a:prstGeom prst="rect">
            <a:avLst/>
          </a:prstGeom>
        </p:spPr>
      </p:pic>
      <p:pic>
        <p:nvPicPr>
          <p:cNvPr id="5" name="Picture 4">
            <a:extLst>
              <a:ext uri="{FF2B5EF4-FFF2-40B4-BE49-F238E27FC236}">
                <a16:creationId xmlns:a16="http://schemas.microsoft.com/office/drawing/2014/main" id="{7A1800A5-7153-1C59-1994-7BB13C6F8E51}"/>
              </a:ext>
            </a:extLst>
          </p:cNvPr>
          <p:cNvPicPr>
            <a:picLocks noChangeAspect="1"/>
          </p:cNvPicPr>
          <p:nvPr/>
        </p:nvPicPr>
        <p:blipFill>
          <a:blip r:embed="rId5"/>
          <a:stretch>
            <a:fillRect/>
          </a:stretch>
        </p:blipFill>
        <p:spPr>
          <a:xfrm>
            <a:off x="9525" y="3801317"/>
            <a:ext cx="5366407" cy="3056684"/>
          </a:xfrm>
          <a:prstGeom prst="rect">
            <a:avLst/>
          </a:prstGeom>
        </p:spPr>
      </p:pic>
      <p:pic>
        <p:nvPicPr>
          <p:cNvPr id="9" name="Picture 8">
            <a:extLst>
              <a:ext uri="{FF2B5EF4-FFF2-40B4-BE49-F238E27FC236}">
                <a16:creationId xmlns:a16="http://schemas.microsoft.com/office/drawing/2014/main" id="{BA13602B-7BC5-81E5-533E-1ED4B2EE8C58}"/>
              </a:ext>
            </a:extLst>
          </p:cNvPr>
          <p:cNvPicPr>
            <a:picLocks noChangeAspect="1"/>
          </p:cNvPicPr>
          <p:nvPr/>
        </p:nvPicPr>
        <p:blipFill>
          <a:blip r:embed="rId6"/>
          <a:stretch>
            <a:fillRect/>
          </a:stretch>
        </p:blipFill>
        <p:spPr>
          <a:xfrm>
            <a:off x="5470082" y="976312"/>
            <a:ext cx="4067175" cy="2772749"/>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5" name="Picture 4">
            <a:extLst>
              <a:ext uri="{FF2B5EF4-FFF2-40B4-BE49-F238E27FC236}">
                <a16:creationId xmlns:a16="http://schemas.microsoft.com/office/drawing/2014/main" id="{B5D03540-AA7E-7988-E304-346F9815E543}"/>
              </a:ext>
            </a:extLst>
          </p:cNvPr>
          <p:cNvPicPr>
            <a:picLocks noChangeAspect="1"/>
          </p:cNvPicPr>
          <p:nvPr/>
        </p:nvPicPr>
        <p:blipFill>
          <a:blip r:embed="rId2"/>
          <a:stretch>
            <a:fillRect/>
          </a:stretch>
        </p:blipFill>
        <p:spPr>
          <a:xfrm>
            <a:off x="1982642" y="998504"/>
            <a:ext cx="7019925" cy="5184182"/>
          </a:xfrm>
          <a:prstGeom prst="rect">
            <a:avLst/>
          </a:prstGeom>
        </p:spPr>
      </p:pic>
      <p:pic>
        <p:nvPicPr>
          <p:cNvPr id="2" name="Picture 1">
            <a:extLst>
              <a:ext uri="{FF2B5EF4-FFF2-40B4-BE49-F238E27FC236}">
                <a16:creationId xmlns:a16="http://schemas.microsoft.com/office/drawing/2014/main" id="{B38CB9A8-D809-ADB3-4C97-2157782FFF71}"/>
              </a:ext>
            </a:extLst>
          </p:cNvPr>
          <p:cNvPicPr>
            <a:picLocks noChangeAspect="1"/>
          </p:cNvPicPr>
          <p:nvPr/>
        </p:nvPicPr>
        <p:blipFill>
          <a:blip r:embed="rId3"/>
          <a:stretch>
            <a:fillRect/>
          </a:stretch>
        </p:blipFill>
        <p:spPr>
          <a:xfrm>
            <a:off x="9613514" y="2898639"/>
            <a:ext cx="2450804" cy="138391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1D819222-CA2A-F2C1-556C-BA69A56429B8}"/>
              </a:ext>
            </a:extLst>
          </p:cNvPr>
          <p:cNvPicPr>
            <a:picLocks noChangeAspect="1"/>
          </p:cNvPicPr>
          <p:nvPr/>
        </p:nvPicPr>
        <p:blipFill>
          <a:blip r:embed="rId2"/>
          <a:stretch>
            <a:fillRect/>
          </a:stretch>
        </p:blipFill>
        <p:spPr>
          <a:xfrm>
            <a:off x="1762125" y="1015881"/>
            <a:ext cx="8667750" cy="3790481"/>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1B4526B3-EE37-7C26-322E-1B6124AE9193}"/>
              </a:ext>
            </a:extLst>
          </p:cNvPr>
          <p:cNvPicPr>
            <a:picLocks noChangeAspect="1"/>
          </p:cNvPicPr>
          <p:nvPr/>
        </p:nvPicPr>
        <p:blipFill>
          <a:blip r:embed="rId3"/>
          <a:stretch>
            <a:fillRect/>
          </a:stretch>
        </p:blipFill>
        <p:spPr>
          <a:xfrm>
            <a:off x="0" y="1013102"/>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8910B4C3-39DB-7568-E026-9C63D2306B47}"/>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F7F50BA1-140A-E380-36B0-37B1D97AB52E}"/>
              </a:ext>
            </a:extLst>
          </p:cNvPr>
          <p:cNvPicPr>
            <a:picLocks noChangeAspect="1"/>
          </p:cNvPicPr>
          <p:nvPr/>
        </p:nvPicPr>
        <p:blipFill>
          <a:blip r:embed="rId2"/>
          <a:stretch>
            <a:fillRect/>
          </a:stretch>
        </p:blipFill>
        <p:spPr>
          <a:xfrm>
            <a:off x="0" y="96369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62A595C7-4E5B-2A2D-22E6-F3F724B51B02}"/>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D11FA5EC-A43C-60D9-8825-518138B3B373}"/>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41CEEE29-032B-8A7C-9014-A4F4B22F6B15}"/>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1383</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250</cp:revision>
  <dcterms:created xsi:type="dcterms:W3CDTF">2020-01-06T09:48:40Z</dcterms:created>
  <dcterms:modified xsi:type="dcterms:W3CDTF">2025-06-03T11:50:57Z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