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28/05/2025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21 (</a:t>
            </a:r>
            <a:r>
              <a:rPr lang="en-US" altLang="en-US" sz="2000" b="1" dirty="0"/>
              <a:t>19/05/2025 – 25/05/2025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8C439C6-D357-D0D9-50D8-EFE71F5A58A6}"/>
              </a:ext>
            </a:extLst>
          </p:cNvPr>
          <p:cNvPicPr>
            <a:picLocks noChangeAspect="1"/>
          </p:cNvPicPr>
          <p:nvPr/>
        </p:nvPicPr>
        <p:blipFill>
          <a:blip r:embed="rId2"/>
          <a:stretch>
            <a:fillRect/>
          </a:stretch>
        </p:blipFill>
        <p:spPr>
          <a:xfrm>
            <a:off x="1328736" y="2314932"/>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B73DB27-4464-FB40-ED65-25CDCD2F2350}"/>
              </a:ext>
            </a:extLst>
          </p:cNvPr>
          <p:cNvPicPr>
            <a:picLocks noChangeAspect="1"/>
          </p:cNvPicPr>
          <p:nvPr/>
        </p:nvPicPr>
        <p:blipFill>
          <a:blip r:embed="rId3"/>
          <a:stretch>
            <a:fillRect/>
          </a:stretch>
        </p:blipFill>
        <p:spPr>
          <a:xfrm>
            <a:off x="13081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DB2367FC-6647-DEBB-3EB0-BF681B28C8F7}"/>
              </a:ext>
            </a:extLst>
          </p:cNvPr>
          <p:cNvPicPr>
            <a:picLocks noChangeAspect="1"/>
          </p:cNvPicPr>
          <p:nvPr/>
        </p:nvPicPr>
        <p:blipFill>
          <a:blip r:embed="rId2"/>
          <a:stretch>
            <a:fillRect/>
          </a:stretch>
        </p:blipFill>
        <p:spPr>
          <a:xfrm>
            <a:off x="0" y="976312"/>
            <a:ext cx="5375933" cy="2772749"/>
          </a:xfrm>
          <a:prstGeom prst="rect">
            <a:avLst/>
          </a:prstGeom>
        </p:spPr>
      </p:pic>
      <p:pic>
        <p:nvPicPr>
          <p:cNvPr id="6" name="Picture 5">
            <a:extLst>
              <a:ext uri="{FF2B5EF4-FFF2-40B4-BE49-F238E27FC236}">
                <a16:creationId xmlns:a16="http://schemas.microsoft.com/office/drawing/2014/main" id="{4091E32B-9210-5DD9-ED96-133BCE44184C}"/>
              </a:ext>
            </a:extLst>
          </p:cNvPr>
          <p:cNvPicPr>
            <a:picLocks noChangeAspect="1"/>
          </p:cNvPicPr>
          <p:nvPr/>
        </p:nvPicPr>
        <p:blipFill>
          <a:blip r:embed="rId3"/>
          <a:stretch>
            <a:fillRect/>
          </a:stretch>
        </p:blipFill>
        <p:spPr>
          <a:xfrm>
            <a:off x="5470083" y="976312"/>
            <a:ext cx="4067175" cy="2772749"/>
          </a:xfrm>
          <a:prstGeom prst="rect">
            <a:avLst/>
          </a:prstGeom>
        </p:spPr>
      </p:pic>
      <p:pic>
        <p:nvPicPr>
          <p:cNvPr id="10" name="Picture 9">
            <a:extLst>
              <a:ext uri="{FF2B5EF4-FFF2-40B4-BE49-F238E27FC236}">
                <a16:creationId xmlns:a16="http://schemas.microsoft.com/office/drawing/2014/main" id="{6E0FEC3E-0AAA-C647-219D-D678063A673B}"/>
              </a:ext>
            </a:extLst>
          </p:cNvPr>
          <p:cNvPicPr>
            <a:picLocks noChangeAspect="1"/>
          </p:cNvPicPr>
          <p:nvPr/>
        </p:nvPicPr>
        <p:blipFill>
          <a:blip r:embed="rId4"/>
          <a:stretch>
            <a:fillRect/>
          </a:stretch>
        </p:blipFill>
        <p:spPr>
          <a:xfrm>
            <a:off x="5470083" y="3801317"/>
            <a:ext cx="4067175" cy="3056683"/>
          </a:xfrm>
          <a:prstGeom prst="rect">
            <a:avLst/>
          </a:prstGeom>
        </p:spPr>
      </p:pic>
      <p:pic>
        <p:nvPicPr>
          <p:cNvPr id="12" name="Picture 11">
            <a:extLst>
              <a:ext uri="{FF2B5EF4-FFF2-40B4-BE49-F238E27FC236}">
                <a16:creationId xmlns:a16="http://schemas.microsoft.com/office/drawing/2014/main" id="{01BC9698-A7F3-88A0-0D20-6489BE4F9A85}"/>
              </a:ext>
            </a:extLst>
          </p:cNvPr>
          <p:cNvPicPr>
            <a:picLocks noChangeAspect="1"/>
          </p:cNvPicPr>
          <p:nvPr/>
        </p:nvPicPr>
        <p:blipFill>
          <a:blip r:embed="rId5"/>
          <a:stretch>
            <a:fillRect/>
          </a:stretch>
        </p:blipFill>
        <p:spPr>
          <a:xfrm>
            <a:off x="9631408" y="3110754"/>
            <a:ext cx="2452345" cy="1381125"/>
          </a:xfrm>
          <a:prstGeom prst="rect">
            <a:avLst/>
          </a:prstGeom>
        </p:spPr>
      </p:pic>
      <p:pic>
        <p:nvPicPr>
          <p:cNvPr id="3" name="Picture 2">
            <a:extLst>
              <a:ext uri="{FF2B5EF4-FFF2-40B4-BE49-F238E27FC236}">
                <a16:creationId xmlns:a16="http://schemas.microsoft.com/office/drawing/2014/main" id="{7376C752-ACB4-46B4-4B09-F8F7A9B7EAE0}"/>
              </a:ext>
            </a:extLst>
          </p:cNvPr>
          <p:cNvPicPr>
            <a:picLocks noChangeAspect="1"/>
          </p:cNvPicPr>
          <p:nvPr/>
        </p:nvPicPr>
        <p:blipFill>
          <a:blip r:embed="rId6"/>
          <a:stretch>
            <a:fillRect/>
          </a:stretch>
        </p:blipFill>
        <p:spPr>
          <a:xfrm>
            <a:off x="0" y="3801317"/>
            <a:ext cx="5375933"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5" name="Picture 4">
            <a:extLst>
              <a:ext uri="{FF2B5EF4-FFF2-40B4-BE49-F238E27FC236}">
                <a16:creationId xmlns:a16="http://schemas.microsoft.com/office/drawing/2014/main" id="{B5D03540-AA7E-7988-E304-346F9815E543}"/>
              </a:ext>
            </a:extLst>
          </p:cNvPr>
          <p:cNvPicPr>
            <a:picLocks noChangeAspect="1"/>
          </p:cNvPicPr>
          <p:nvPr/>
        </p:nvPicPr>
        <p:blipFill>
          <a:blip r:embed="rId2"/>
          <a:stretch>
            <a:fillRect/>
          </a:stretch>
        </p:blipFill>
        <p:spPr>
          <a:xfrm>
            <a:off x="1982642" y="998504"/>
            <a:ext cx="7019925" cy="5184182"/>
          </a:xfrm>
          <a:prstGeom prst="rect">
            <a:avLst/>
          </a:prstGeom>
        </p:spPr>
      </p:pic>
      <p:pic>
        <p:nvPicPr>
          <p:cNvPr id="2" name="Picture 1">
            <a:extLst>
              <a:ext uri="{FF2B5EF4-FFF2-40B4-BE49-F238E27FC236}">
                <a16:creationId xmlns:a16="http://schemas.microsoft.com/office/drawing/2014/main" id="{B38CB9A8-D809-ADB3-4C97-2157782FFF71}"/>
              </a:ext>
            </a:extLst>
          </p:cNvPr>
          <p:cNvPicPr>
            <a:picLocks noChangeAspect="1"/>
          </p:cNvPicPr>
          <p:nvPr/>
        </p:nvPicPr>
        <p:blipFill>
          <a:blip r:embed="rId3"/>
          <a:stretch>
            <a:fillRect/>
          </a:stretch>
        </p:blipFill>
        <p:spPr>
          <a:xfrm>
            <a:off x="9613514" y="2898639"/>
            <a:ext cx="2450804" cy="138391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53F5E18B-BD64-CFA6-2463-9500D734E9A5}"/>
              </a:ext>
            </a:extLst>
          </p:cNvPr>
          <p:cNvPicPr>
            <a:picLocks noChangeAspect="1"/>
          </p:cNvPicPr>
          <p:nvPr/>
        </p:nvPicPr>
        <p:blipFill>
          <a:blip r:embed="rId2"/>
          <a:stretch>
            <a:fillRect/>
          </a:stretch>
        </p:blipFill>
        <p:spPr>
          <a:xfrm>
            <a:off x="1762125" y="1050065"/>
            <a:ext cx="8667750" cy="375629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6B4A5A9-8710-1EE2-B29A-85AAB9A70ECE}"/>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573C2860-FFB8-4920-AD06-838FAC86C1C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58FAD08-F313-2C4C-9E36-EA484861135E}"/>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36DA622-4917-F46F-CE89-3772778BFA87}"/>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151923C-6AFA-0CB4-1859-3BF27FF7346B}"/>
              </a:ext>
            </a:extLst>
          </p:cNvPr>
          <p:cNvPicPr>
            <a:picLocks noChangeAspect="1"/>
          </p:cNvPicPr>
          <p:nvPr/>
        </p:nvPicPr>
        <p:blipFill>
          <a:blip r:embed="rId2"/>
          <a:stretch>
            <a:fillRect/>
          </a:stretch>
        </p:blipFill>
        <p:spPr>
          <a:xfrm>
            <a:off x="0" y="99415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C414D4A8-7E49-1D15-163C-EFBF1543E1E6}"/>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1379</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249</cp:revision>
  <dcterms:created xsi:type="dcterms:W3CDTF">2020-01-06T09:48:40Z</dcterms:created>
  <dcterms:modified xsi:type="dcterms:W3CDTF">2025-05-28T16:49:46Z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