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07/05/2025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18 (</a:t>
            </a:r>
            <a:r>
              <a:rPr lang="en-US" altLang="en-US" sz="2000" b="1" dirty="0"/>
              <a:t>28/04/2025 – 04/05/2025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5E50C844-E219-905F-47F9-E91E4A90B7A4}"/>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E94C33B-21D7-4C4F-1FC8-7526B08E6A5E}"/>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18B83FC7-1759-DB45-4243-0FE88B7EAD86}"/>
              </a:ext>
            </a:extLst>
          </p:cNvPr>
          <p:cNvPicPr>
            <a:picLocks noChangeAspect="1"/>
          </p:cNvPicPr>
          <p:nvPr/>
        </p:nvPicPr>
        <p:blipFill>
          <a:blip r:embed="rId2"/>
          <a:stretch>
            <a:fillRect/>
          </a:stretch>
        </p:blipFill>
        <p:spPr>
          <a:xfrm>
            <a:off x="0" y="980589"/>
            <a:ext cx="5375933" cy="2772748"/>
          </a:xfrm>
          <a:prstGeom prst="rect">
            <a:avLst/>
          </a:prstGeom>
        </p:spPr>
      </p:pic>
      <p:pic>
        <p:nvPicPr>
          <p:cNvPr id="10" name="Picture 9">
            <a:extLst>
              <a:ext uri="{FF2B5EF4-FFF2-40B4-BE49-F238E27FC236}">
                <a16:creationId xmlns:a16="http://schemas.microsoft.com/office/drawing/2014/main" id="{B25BB5B8-8CF6-2CBB-2E43-B1CE87D33FB7}"/>
              </a:ext>
            </a:extLst>
          </p:cNvPr>
          <p:cNvPicPr>
            <a:picLocks noChangeAspect="1"/>
          </p:cNvPicPr>
          <p:nvPr/>
        </p:nvPicPr>
        <p:blipFill>
          <a:blip r:embed="rId3"/>
          <a:stretch>
            <a:fillRect/>
          </a:stretch>
        </p:blipFill>
        <p:spPr>
          <a:xfrm>
            <a:off x="5470085" y="980590"/>
            <a:ext cx="4067175" cy="2772748"/>
          </a:xfrm>
          <a:prstGeom prst="rect">
            <a:avLst/>
          </a:prstGeom>
        </p:spPr>
      </p:pic>
      <p:pic>
        <p:nvPicPr>
          <p:cNvPr id="12" name="Picture 11">
            <a:extLst>
              <a:ext uri="{FF2B5EF4-FFF2-40B4-BE49-F238E27FC236}">
                <a16:creationId xmlns:a16="http://schemas.microsoft.com/office/drawing/2014/main" id="{E90F3BA1-BA87-1734-4401-F7B28AAE1179}"/>
              </a:ext>
            </a:extLst>
          </p:cNvPr>
          <p:cNvPicPr>
            <a:picLocks noChangeAspect="1"/>
          </p:cNvPicPr>
          <p:nvPr/>
        </p:nvPicPr>
        <p:blipFill>
          <a:blip r:embed="rId4"/>
          <a:stretch>
            <a:fillRect/>
          </a:stretch>
        </p:blipFill>
        <p:spPr>
          <a:xfrm>
            <a:off x="5470084" y="3805593"/>
            <a:ext cx="4067176" cy="3052407"/>
          </a:xfrm>
          <a:prstGeom prst="rect">
            <a:avLst/>
          </a:prstGeom>
        </p:spPr>
      </p:pic>
      <p:pic>
        <p:nvPicPr>
          <p:cNvPr id="5" name="Picture 4">
            <a:extLst>
              <a:ext uri="{FF2B5EF4-FFF2-40B4-BE49-F238E27FC236}">
                <a16:creationId xmlns:a16="http://schemas.microsoft.com/office/drawing/2014/main" id="{A5B75ED6-9813-7DA1-48AE-530F1FE8AC7B}"/>
              </a:ext>
            </a:extLst>
          </p:cNvPr>
          <p:cNvPicPr>
            <a:picLocks noChangeAspect="1"/>
          </p:cNvPicPr>
          <p:nvPr/>
        </p:nvPicPr>
        <p:blipFill>
          <a:blip r:embed="rId5"/>
          <a:stretch>
            <a:fillRect/>
          </a:stretch>
        </p:blipFill>
        <p:spPr>
          <a:xfrm>
            <a:off x="9699777" y="3062774"/>
            <a:ext cx="2347245" cy="1381125"/>
          </a:xfrm>
          <a:prstGeom prst="rect">
            <a:avLst/>
          </a:prstGeom>
        </p:spPr>
      </p:pic>
      <p:pic>
        <p:nvPicPr>
          <p:cNvPr id="6" name="Picture 5">
            <a:extLst>
              <a:ext uri="{FF2B5EF4-FFF2-40B4-BE49-F238E27FC236}">
                <a16:creationId xmlns:a16="http://schemas.microsoft.com/office/drawing/2014/main" id="{5F93623D-9B39-29C9-18AC-C1FA9299C757}"/>
              </a:ext>
            </a:extLst>
          </p:cNvPr>
          <p:cNvPicPr>
            <a:picLocks noChangeAspect="1"/>
          </p:cNvPicPr>
          <p:nvPr/>
        </p:nvPicPr>
        <p:blipFill>
          <a:blip r:embed="rId6"/>
          <a:stretch>
            <a:fillRect/>
          </a:stretch>
        </p:blipFill>
        <p:spPr>
          <a:xfrm>
            <a:off x="0" y="3805593"/>
            <a:ext cx="5375933" cy="3052408"/>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7461B37C-9AC1-2849-7096-188C903A2071}"/>
              </a:ext>
            </a:extLst>
          </p:cNvPr>
          <p:cNvPicPr>
            <a:picLocks noChangeAspect="1"/>
          </p:cNvPicPr>
          <p:nvPr/>
        </p:nvPicPr>
        <p:blipFill>
          <a:blip r:embed="rId2"/>
          <a:stretch>
            <a:fillRect/>
          </a:stretch>
        </p:blipFill>
        <p:spPr>
          <a:xfrm>
            <a:off x="1982642" y="995082"/>
            <a:ext cx="7019925" cy="5187604"/>
          </a:xfrm>
          <a:prstGeom prst="rect">
            <a:avLst/>
          </a:prstGeom>
        </p:spPr>
      </p:pic>
      <p:pic>
        <p:nvPicPr>
          <p:cNvPr id="2" name="Picture 1">
            <a:extLst>
              <a:ext uri="{FF2B5EF4-FFF2-40B4-BE49-F238E27FC236}">
                <a16:creationId xmlns:a16="http://schemas.microsoft.com/office/drawing/2014/main" id="{F1103ABD-51EB-6F7D-0B43-49D8C76EAD2D}"/>
              </a:ext>
            </a:extLst>
          </p:cNvPr>
          <p:cNvPicPr>
            <a:picLocks noChangeAspect="1"/>
          </p:cNvPicPr>
          <p:nvPr/>
        </p:nvPicPr>
        <p:blipFill>
          <a:blip r:embed="rId3"/>
          <a:stretch>
            <a:fillRect/>
          </a:stretch>
        </p:blipFill>
        <p:spPr>
          <a:xfrm>
            <a:off x="9511510" y="2896928"/>
            <a:ext cx="2347163" cy="138391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AEBC403C-1577-E969-29A5-07400D6DACA3}"/>
              </a:ext>
            </a:extLst>
          </p:cNvPr>
          <p:cNvPicPr>
            <a:picLocks noChangeAspect="1"/>
          </p:cNvPicPr>
          <p:nvPr/>
        </p:nvPicPr>
        <p:blipFill>
          <a:blip r:embed="rId2"/>
          <a:stretch>
            <a:fillRect/>
          </a:stretch>
        </p:blipFill>
        <p:spPr>
          <a:xfrm>
            <a:off x="1762125" y="1050064"/>
            <a:ext cx="8667750" cy="375629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646A97B2-A54B-5EDE-03C3-9DF836CC66E8}"/>
              </a:ext>
            </a:extLst>
          </p:cNvPr>
          <p:cNvPicPr>
            <a:picLocks noChangeAspect="1"/>
          </p:cNvPicPr>
          <p:nvPr/>
        </p:nvPicPr>
        <p:blipFill>
          <a:blip r:embed="rId3"/>
          <a:stretch>
            <a:fillRect/>
          </a:stretch>
        </p:blipFill>
        <p:spPr>
          <a:xfrm>
            <a:off x="0" y="101310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11E1A029-CE0C-C99B-B33D-756BB6A1F9FA}"/>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3A67E708-F701-01E2-6448-1AE435F1887D}"/>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E1FE202-72FC-83AF-6F7F-36DB95A854EB}"/>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54B0544-5C2C-C5D5-F297-26B349A26D48}"/>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827B2F2A-9879-9B92-70A8-34915F2F7F0C}"/>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1357</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243</cp:revision>
  <dcterms:created xsi:type="dcterms:W3CDTF">2020-01-06T09:48:40Z</dcterms:created>
  <dcterms:modified xsi:type="dcterms:W3CDTF">2025-05-07T05:05:34Z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