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30/04/2025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17 (</a:t>
            </a:r>
            <a:r>
              <a:rPr lang="en-US" altLang="en-US" sz="2000" b="1" dirty="0"/>
              <a:t>21/04/2025 – 27/04/2025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91514573-C10B-87D8-BC02-C868493AB0DB}"/>
              </a:ext>
            </a:extLst>
          </p:cNvPr>
          <p:cNvPicPr>
            <a:picLocks noChangeAspect="1"/>
          </p:cNvPicPr>
          <p:nvPr/>
        </p:nvPicPr>
        <p:blipFill>
          <a:blip r:embed="rId2"/>
          <a:stretch>
            <a:fillRect/>
          </a:stretch>
        </p:blipFill>
        <p:spPr>
          <a:xfrm>
            <a:off x="1328736" y="2077557"/>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9F88BBC-13B4-E0B3-F90E-C86D27AC314F}"/>
              </a:ext>
            </a:extLst>
          </p:cNvPr>
          <p:cNvPicPr>
            <a:picLocks noChangeAspect="1"/>
          </p:cNvPicPr>
          <p:nvPr/>
        </p:nvPicPr>
        <p:blipFill>
          <a:blip r:embed="rId3"/>
          <a:stretch>
            <a:fillRect/>
          </a:stretch>
        </p:blipFill>
        <p:spPr>
          <a:xfrm>
            <a:off x="1581610"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18B83FC7-1759-DB45-4243-0FE88B7EAD86}"/>
              </a:ext>
            </a:extLst>
          </p:cNvPr>
          <p:cNvPicPr>
            <a:picLocks noChangeAspect="1"/>
          </p:cNvPicPr>
          <p:nvPr/>
        </p:nvPicPr>
        <p:blipFill>
          <a:blip r:embed="rId2"/>
          <a:stretch>
            <a:fillRect/>
          </a:stretch>
        </p:blipFill>
        <p:spPr>
          <a:xfrm>
            <a:off x="0" y="980589"/>
            <a:ext cx="5375933" cy="2772748"/>
          </a:xfrm>
          <a:prstGeom prst="rect">
            <a:avLst/>
          </a:prstGeom>
        </p:spPr>
      </p:pic>
      <p:pic>
        <p:nvPicPr>
          <p:cNvPr id="10" name="Picture 9">
            <a:extLst>
              <a:ext uri="{FF2B5EF4-FFF2-40B4-BE49-F238E27FC236}">
                <a16:creationId xmlns:a16="http://schemas.microsoft.com/office/drawing/2014/main" id="{B25BB5B8-8CF6-2CBB-2E43-B1CE87D33FB7}"/>
              </a:ext>
            </a:extLst>
          </p:cNvPr>
          <p:cNvPicPr>
            <a:picLocks noChangeAspect="1"/>
          </p:cNvPicPr>
          <p:nvPr/>
        </p:nvPicPr>
        <p:blipFill>
          <a:blip r:embed="rId3"/>
          <a:stretch>
            <a:fillRect/>
          </a:stretch>
        </p:blipFill>
        <p:spPr>
          <a:xfrm>
            <a:off x="5470085" y="980590"/>
            <a:ext cx="4067175" cy="2772748"/>
          </a:xfrm>
          <a:prstGeom prst="rect">
            <a:avLst/>
          </a:prstGeom>
        </p:spPr>
      </p:pic>
      <p:pic>
        <p:nvPicPr>
          <p:cNvPr id="12" name="Picture 11">
            <a:extLst>
              <a:ext uri="{FF2B5EF4-FFF2-40B4-BE49-F238E27FC236}">
                <a16:creationId xmlns:a16="http://schemas.microsoft.com/office/drawing/2014/main" id="{E90F3BA1-BA87-1734-4401-F7B28AAE1179}"/>
              </a:ext>
            </a:extLst>
          </p:cNvPr>
          <p:cNvPicPr>
            <a:picLocks noChangeAspect="1"/>
          </p:cNvPicPr>
          <p:nvPr/>
        </p:nvPicPr>
        <p:blipFill>
          <a:blip r:embed="rId4"/>
          <a:stretch>
            <a:fillRect/>
          </a:stretch>
        </p:blipFill>
        <p:spPr>
          <a:xfrm>
            <a:off x="5470084" y="3805593"/>
            <a:ext cx="4067176" cy="3052407"/>
          </a:xfrm>
          <a:prstGeom prst="rect">
            <a:avLst/>
          </a:prstGeom>
        </p:spPr>
      </p:pic>
      <p:pic>
        <p:nvPicPr>
          <p:cNvPr id="3" name="Picture 2">
            <a:extLst>
              <a:ext uri="{FF2B5EF4-FFF2-40B4-BE49-F238E27FC236}">
                <a16:creationId xmlns:a16="http://schemas.microsoft.com/office/drawing/2014/main" id="{64071593-8968-C4CE-B0CE-8A687BB8881A}"/>
              </a:ext>
            </a:extLst>
          </p:cNvPr>
          <p:cNvPicPr>
            <a:picLocks noChangeAspect="1"/>
          </p:cNvPicPr>
          <p:nvPr/>
        </p:nvPicPr>
        <p:blipFill>
          <a:blip r:embed="rId5"/>
          <a:stretch>
            <a:fillRect/>
          </a:stretch>
        </p:blipFill>
        <p:spPr>
          <a:xfrm>
            <a:off x="0" y="3805593"/>
            <a:ext cx="5375933" cy="3052408"/>
          </a:xfrm>
          <a:prstGeom prst="rect">
            <a:avLst/>
          </a:prstGeom>
        </p:spPr>
      </p:pic>
      <p:pic>
        <p:nvPicPr>
          <p:cNvPr id="4" name="Picture 3">
            <a:extLst>
              <a:ext uri="{FF2B5EF4-FFF2-40B4-BE49-F238E27FC236}">
                <a16:creationId xmlns:a16="http://schemas.microsoft.com/office/drawing/2014/main" id="{470CB666-17F1-B683-E805-640581D5EAAE}"/>
              </a:ext>
            </a:extLst>
          </p:cNvPr>
          <p:cNvPicPr>
            <a:picLocks noChangeAspect="1"/>
          </p:cNvPicPr>
          <p:nvPr/>
        </p:nvPicPr>
        <p:blipFill>
          <a:blip r:embed="rId6"/>
          <a:stretch>
            <a:fillRect/>
          </a:stretch>
        </p:blipFill>
        <p:spPr>
          <a:xfrm>
            <a:off x="9631411" y="3115030"/>
            <a:ext cx="2469434" cy="13811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4" name="Picture 3">
            <a:extLst>
              <a:ext uri="{FF2B5EF4-FFF2-40B4-BE49-F238E27FC236}">
                <a16:creationId xmlns:a16="http://schemas.microsoft.com/office/drawing/2014/main" id="{7461B37C-9AC1-2849-7096-188C903A2071}"/>
              </a:ext>
            </a:extLst>
          </p:cNvPr>
          <p:cNvPicPr>
            <a:picLocks noChangeAspect="1"/>
          </p:cNvPicPr>
          <p:nvPr/>
        </p:nvPicPr>
        <p:blipFill>
          <a:blip r:embed="rId2"/>
          <a:stretch>
            <a:fillRect/>
          </a:stretch>
        </p:blipFill>
        <p:spPr>
          <a:xfrm>
            <a:off x="1982642" y="995082"/>
            <a:ext cx="7019925" cy="5187604"/>
          </a:xfrm>
          <a:prstGeom prst="rect">
            <a:avLst/>
          </a:prstGeom>
        </p:spPr>
      </p:pic>
      <p:pic>
        <p:nvPicPr>
          <p:cNvPr id="3" name="Picture 2">
            <a:extLst>
              <a:ext uri="{FF2B5EF4-FFF2-40B4-BE49-F238E27FC236}">
                <a16:creationId xmlns:a16="http://schemas.microsoft.com/office/drawing/2014/main" id="{3C6A294C-7FE8-C79B-267E-1D6AD1B40E70}"/>
              </a:ext>
            </a:extLst>
          </p:cNvPr>
          <p:cNvPicPr>
            <a:picLocks noChangeAspect="1"/>
          </p:cNvPicPr>
          <p:nvPr/>
        </p:nvPicPr>
        <p:blipFill>
          <a:blip r:embed="rId3"/>
          <a:stretch>
            <a:fillRect/>
          </a:stretch>
        </p:blipFill>
        <p:spPr>
          <a:xfrm>
            <a:off x="9563045" y="2898322"/>
            <a:ext cx="2469434" cy="138112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49 389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DF937ADC-91F0-E578-507F-D70FC3258B10}"/>
              </a:ext>
            </a:extLst>
          </p:cNvPr>
          <p:cNvPicPr>
            <a:picLocks noChangeAspect="1"/>
          </p:cNvPicPr>
          <p:nvPr/>
        </p:nvPicPr>
        <p:blipFill>
          <a:blip r:embed="rId2"/>
          <a:stretch>
            <a:fillRect/>
          </a:stretch>
        </p:blipFill>
        <p:spPr>
          <a:xfrm>
            <a:off x="1762125" y="1041519"/>
            <a:ext cx="8667750" cy="376484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0B541112-F45C-443A-0DC9-6CCDD2184D53}"/>
              </a:ext>
            </a:extLst>
          </p:cNvPr>
          <p:cNvPicPr>
            <a:picLocks noChangeAspect="1"/>
          </p:cNvPicPr>
          <p:nvPr/>
        </p:nvPicPr>
        <p:blipFill>
          <a:blip r:embed="rId3"/>
          <a:stretch>
            <a:fillRect/>
          </a:stretch>
        </p:blipFill>
        <p:spPr>
          <a:xfrm>
            <a:off x="0" y="101310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FC29A203-96E1-4421-2E02-2D4C325C4026}"/>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BB522F74-6D34-0B9A-5372-202AA51FC794}"/>
              </a:ext>
            </a:extLst>
          </p:cNvPr>
          <p:cNvPicPr>
            <a:picLocks noChangeAspect="1"/>
          </p:cNvPicPr>
          <p:nvPr/>
        </p:nvPicPr>
        <p:blipFill>
          <a:blip r:embed="rId2"/>
          <a:stretch>
            <a:fillRect/>
          </a:stretch>
        </p:blipFill>
        <p:spPr>
          <a:xfrm>
            <a:off x="0" y="96369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F5DC5B33-74EB-E2AD-516F-63581AB8FEFF}"/>
              </a:ext>
            </a:extLst>
          </p:cNvPr>
          <p:cNvPicPr>
            <a:picLocks noChangeAspect="1"/>
          </p:cNvPicPr>
          <p:nvPr/>
        </p:nvPicPr>
        <p:blipFill>
          <a:blip r:embed="rId3"/>
          <a:stretch>
            <a:fillRect/>
          </a:stretch>
        </p:blipFill>
        <p:spPr>
          <a:xfrm>
            <a:off x="0" y="99415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B9BC1A28-C92F-C8D1-597B-303590C74FCC}"/>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43681F13-A394-0CBD-16C4-053B4CBB65EC}"/>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1352</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242</cp:revision>
  <dcterms:created xsi:type="dcterms:W3CDTF">2020-01-06T09:48:40Z</dcterms:created>
  <dcterms:modified xsi:type="dcterms:W3CDTF">2025-04-30T06:36:05Z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