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26/03/2025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12 (</a:t>
            </a:r>
            <a:r>
              <a:rPr lang="en-US" altLang="en-US" sz="2000" b="1" dirty="0"/>
              <a:t>17/03/2025 – 23/03/2025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77BD40D2-17F8-E6AA-DF6F-2552B128B49C}"/>
              </a:ext>
            </a:extLst>
          </p:cNvPr>
          <p:cNvPicPr>
            <a:picLocks noChangeAspect="1"/>
          </p:cNvPicPr>
          <p:nvPr/>
        </p:nvPicPr>
        <p:blipFill>
          <a:blip r:embed="rId2"/>
          <a:stretch>
            <a:fillRect/>
          </a:stretch>
        </p:blipFill>
        <p:spPr>
          <a:xfrm>
            <a:off x="1328736" y="229784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38E7475-042D-A6EC-A127-438D1098CBE5}"/>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1CC6963B-7FC2-9395-BC7A-1C63CE4DF4BB}"/>
              </a:ext>
            </a:extLst>
          </p:cNvPr>
          <p:cNvPicPr>
            <a:picLocks noChangeAspect="1"/>
          </p:cNvPicPr>
          <p:nvPr/>
        </p:nvPicPr>
        <p:blipFill>
          <a:blip r:embed="rId2"/>
          <a:stretch>
            <a:fillRect/>
          </a:stretch>
        </p:blipFill>
        <p:spPr>
          <a:xfrm>
            <a:off x="5470086" y="976311"/>
            <a:ext cx="4067175" cy="2777025"/>
          </a:xfrm>
          <a:prstGeom prst="rect">
            <a:avLst/>
          </a:prstGeom>
        </p:spPr>
      </p:pic>
      <p:pic>
        <p:nvPicPr>
          <p:cNvPr id="5" name="Picture 4">
            <a:extLst>
              <a:ext uri="{FF2B5EF4-FFF2-40B4-BE49-F238E27FC236}">
                <a16:creationId xmlns:a16="http://schemas.microsoft.com/office/drawing/2014/main" id="{0ECA49D7-F797-ED9A-6231-488E72ED3F1C}"/>
              </a:ext>
            </a:extLst>
          </p:cNvPr>
          <p:cNvPicPr>
            <a:picLocks noChangeAspect="1"/>
          </p:cNvPicPr>
          <p:nvPr/>
        </p:nvPicPr>
        <p:blipFill>
          <a:blip r:embed="rId3"/>
          <a:stretch>
            <a:fillRect/>
          </a:stretch>
        </p:blipFill>
        <p:spPr>
          <a:xfrm>
            <a:off x="9612476" y="3191364"/>
            <a:ext cx="2514006" cy="1381125"/>
          </a:xfrm>
          <a:prstGeom prst="rect">
            <a:avLst/>
          </a:prstGeom>
        </p:spPr>
      </p:pic>
      <p:pic>
        <p:nvPicPr>
          <p:cNvPr id="4" name="Picture 3">
            <a:extLst>
              <a:ext uri="{FF2B5EF4-FFF2-40B4-BE49-F238E27FC236}">
                <a16:creationId xmlns:a16="http://schemas.microsoft.com/office/drawing/2014/main" id="{276A4E80-CA3C-C484-FB60-C4EDD9AD066A}"/>
              </a:ext>
            </a:extLst>
          </p:cNvPr>
          <p:cNvPicPr>
            <a:picLocks noChangeAspect="1"/>
          </p:cNvPicPr>
          <p:nvPr/>
        </p:nvPicPr>
        <p:blipFill>
          <a:blip r:embed="rId4"/>
          <a:stretch>
            <a:fillRect/>
          </a:stretch>
        </p:blipFill>
        <p:spPr>
          <a:xfrm>
            <a:off x="0" y="976311"/>
            <a:ext cx="5394871" cy="2777025"/>
          </a:xfrm>
          <a:prstGeom prst="rect">
            <a:avLst/>
          </a:prstGeom>
        </p:spPr>
      </p:pic>
      <p:pic>
        <p:nvPicPr>
          <p:cNvPr id="11" name="Picture 10">
            <a:extLst>
              <a:ext uri="{FF2B5EF4-FFF2-40B4-BE49-F238E27FC236}">
                <a16:creationId xmlns:a16="http://schemas.microsoft.com/office/drawing/2014/main" id="{F4158FE4-BB4A-3D62-E563-F1ABC850A299}"/>
              </a:ext>
            </a:extLst>
          </p:cNvPr>
          <p:cNvPicPr>
            <a:picLocks noChangeAspect="1"/>
          </p:cNvPicPr>
          <p:nvPr/>
        </p:nvPicPr>
        <p:blipFill>
          <a:blip r:embed="rId5"/>
          <a:stretch>
            <a:fillRect/>
          </a:stretch>
        </p:blipFill>
        <p:spPr>
          <a:xfrm>
            <a:off x="5470086" y="3805593"/>
            <a:ext cx="4067175" cy="3052407"/>
          </a:xfrm>
          <a:prstGeom prst="rect">
            <a:avLst/>
          </a:prstGeom>
        </p:spPr>
      </p:pic>
      <p:pic>
        <p:nvPicPr>
          <p:cNvPr id="2" name="Picture 1">
            <a:extLst>
              <a:ext uri="{FF2B5EF4-FFF2-40B4-BE49-F238E27FC236}">
                <a16:creationId xmlns:a16="http://schemas.microsoft.com/office/drawing/2014/main" id="{F905E6F0-462F-CC1C-1BAA-EE2C53CFC3B7}"/>
              </a:ext>
            </a:extLst>
          </p:cNvPr>
          <p:cNvPicPr>
            <a:picLocks noChangeAspect="1"/>
          </p:cNvPicPr>
          <p:nvPr/>
        </p:nvPicPr>
        <p:blipFill>
          <a:blip r:embed="rId6"/>
          <a:stretch>
            <a:fillRect/>
          </a:stretch>
        </p:blipFill>
        <p:spPr>
          <a:xfrm>
            <a:off x="9525" y="3805593"/>
            <a:ext cx="5385346" cy="305240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DDAF8A2A-C3FC-D9CD-0CD6-22A764B00175}"/>
              </a:ext>
            </a:extLst>
          </p:cNvPr>
          <p:cNvPicPr>
            <a:picLocks noChangeAspect="1"/>
          </p:cNvPicPr>
          <p:nvPr/>
        </p:nvPicPr>
        <p:blipFill>
          <a:blip r:embed="rId2"/>
          <a:stretch>
            <a:fillRect/>
          </a:stretch>
        </p:blipFill>
        <p:spPr>
          <a:xfrm>
            <a:off x="9623258" y="3090470"/>
            <a:ext cx="2511770" cy="1377815"/>
          </a:xfrm>
          <a:prstGeom prst="rect">
            <a:avLst/>
          </a:prstGeom>
        </p:spPr>
      </p:pic>
      <p:pic>
        <p:nvPicPr>
          <p:cNvPr id="4" name="Picture 3">
            <a:extLst>
              <a:ext uri="{FF2B5EF4-FFF2-40B4-BE49-F238E27FC236}">
                <a16:creationId xmlns:a16="http://schemas.microsoft.com/office/drawing/2014/main" id="{0BFC1C0C-DB5D-BC00-8082-E2A2B62FE89B}"/>
              </a:ext>
            </a:extLst>
          </p:cNvPr>
          <p:cNvPicPr>
            <a:picLocks noChangeAspect="1"/>
          </p:cNvPicPr>
          <p:nvPr/>
        </p:nvPicPr>
        <p:blipFill>
          <a:blip r:embed="rId3"/>
          <a:stretch>
            <a:fillRect/>
          </a:stretch>
        </p:blipFill>
        <p:spPr>
          <a:xfrm>
            <a:off x="2273929" y="1130728"/>
            <a:ext cx="5621529" cy="4942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945D75AE-6AA7-0551-B72E-3D6A79C02AF5}"/>
              </a:ext>
            </a:extLst>
          </p:cNvPr>
          <p:cNvPicPr>
            <a:picLocks noChangeAspect="1"/>
          </p:cNvPicPr>
          <p:nvPr/>
        </p:nvPicPr>
        <p:blipFill>
          <a:blip r:embed="rId2"/>
          <a:stretch>
            <a:fillRect/>
          </a:stretch>
        </p:blipFill>
        <p:spPr>
          <a:xfrm>
            <a:off x="1762125" y="1015881"/>
            <a:ext cx="8667750" cy="379048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5EF2938-2E94-86D8-54A5-12EFD3E4E86F}"/>
              </a:ext>
            </a:extLst>
          </p:cNvPr>
          <p:cNvPicPr>
            <a:picLocks noChangeAspect="1"/>
          </p:cNvPicPr>
          <p:nvPr/>
        </p:nvPicPr>
        <p:blipFill>
          <a:blip r:embed="rId3"/>
          <a:stretch>
            <a:fillRect/>
          </a:stretch>
        </p:blipFill>
        <p:spPr>
          <a:xfrm>
            <a:off x="0" y="1025495"/>
            <a:ext cx="12192000" cy="516977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65AF568-E34E-3810-CF23-E0171D052119}"/>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DA23008B-0301-A63A-7496-3414E591FADE}"/>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FBF2E3B2-B419-AA06-B3F6-C17FD63E6D5A}"/>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FFD131A-57F1-1CC9-3DC3-7495EB9309D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27351EC-BC90-EB0B-5BA1-CD1EAC62F6C8}"/>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1282</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231</cp:revision>
  <dcterms:created xsi:type="dcterms:W3CDTF">2020-01-06T09:48:40Z</dcterms:created>
  <dcterms:modified xsi:type="dcterms:W3CDTF">2025-03-26T05:02:03Z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