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19/03/2025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11 (</a:t>
            </a:r>
            <a:r>
              <a:rPr lang="en-US" altLang="en-US" sz="2000" b="1" dirty="0"/>
              <a:t>10/03/2025 – 16/03/2025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1C839F2-E472-CAC5-1256-5571156C540F}"/>
              </a:ext>
            </a:extLst>
          </p:cNvPr>
          <p:cNvPicPr>
            <a:picLocks noChangeAspect="1"/>
          </p:cNvPicPr>
          <p:nvPr/>
        </p:nvPicPr>
        <p:blipFill>
          <a:blip r:embed="rId2"/>
          <a:stretch>
            <a:fillRect/>
          </a:stretch>
        </p:blipFill>
        <p:spPr>
          <a:xfrm>
            <a:off x="1328736" y="235766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4959758-CECD-84CF-63D7-1D099D256D11}"/>
              </a:ext>
            </a:extLst>
          </p:cNvPr>
          <p:cNvPicPr>
            <a:picLocks noChangeAspect="1"/>
          </p:cNvPicPr>
          <p:nvPr/>
        </p:nvPicPr>
        <p:blipFill>
          <a:blip r:embed="rId3"/>
          <a:stretch>
            <a:fillRect/>
          </a:stretch>
        </p:blipFill>
        <p:spPr>
          <a:xfrm>
            <a:off x="150469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1CC6963B-7FC2-9395-BC7A-1C63CE4DF4BB}"/>
              </a:ext>
            </a:extLst>
          </p:cNvPr>
          <p:cNvPicPr>
            <a:picLocks noChangeAspect="1"/>
          </p:cNvPicPr>
          <p:nvPr/>
        </p:nvPicPr>
        <p:blipFill>
          <a:blip r:embed="rId2"/>
          <a:stretch>
            <a:fillRect/>
          </a:stretch>
        </p:blipFill>
        <p:spPr>
          <a:xfrm>
            <a:off x="5470086" y="976311"/>
            <a:ext cx="4067175" cy="2777025"/>
          </a:xfrm>
          <a:prstGeom prst="rect">
            <a:avLst/>
          </a:prstGeom>
        </p:spPr>
      </p:pic>
      <p:pic>
        <p:nvPicPr>
          <p:cNvPr id="5" name="Picture 4">
            <a:extLst>
              <a:ext uri="{FF2B5EF4-FFF2-40B4-BE49-F238E27FC236}">
                <a16:creationId xmlns:a16="http://schemas.microsoft.com/office/drawing/2014/main" id="{0ECA49D7-F797-ED9A-6231-488E72ED3F1C}"/>
              </a:ext>
            </a:extLst>
          </p:cNvPr>
          <p:cNvPicPr>
            <a:picLocks noChangeAspect="1"/>
          </p:cNvPicPr>
          <p:nvPr/>
        </p:nvPicPr>
        <p:blipFill>
          <a:blip r:embed="rId3"/>
          <a:stretch>
            <a:fillRect/>
          </a:stretch>
        </p:blipFill>
        <p:spPr>
          <a:xfrm>
            <a:off x="9612476" y="3191364"/>
            <a:ext cx="2514006" cy="1381125"/>
          </a:xfrm>
          <a:prstGeom prst="rect">
            <a:avLst/>
          </a:prstGeom>
        </p:spPr>
      </p:pic>
      <p:pic>
        <p:nvPicPr>
          <p:cNvPr id="4" name="Picture 3">
            <a:extLst>
              <a:ext uri="{FF2B5EF4-FFF2-40B4-BE49-F238E27FC236}">
                <a16:creationId xmlns:a16="http://schemas.microsoft.com/office/drawing/2014/main" id="{276A4E80-CA3C-C484-FB60-C4EDD9AD066A}"/>
              </a:ext>
            </a:extLst>
          </p:cNvPr>
          <p:cNvPicPr>
            <a:picLocks noChangeAspect="1"/>
          </p:cNvPicPr>
          <p:nvPr/>
        </p:nvPicPr>
        <p:blipFill>
          <a:blip r:embed="rId4"/>
          <a:stretch>
            <a:fillRect/>
          </a:stretch>
        </p:blipFill>
        <p:spPr>
          <a:xfrm>
            <a:off x="0" y="976311"/>
            <a:ext cx="5394871" cy="2777025"/>
          </a:xfrm>
          <a:prstGeom prst="rect">
            <a:avLst/>
          </a:prstGeom>
        </p:spPr>
      </p:pic>
      <p:pic>
        <p:nvPicPr>
          <p:cNvPr id="6" name="Picture 5">
            <a:extLst>
              <a:ext uri="{FF2B5EF4-FFF2-40B4-BE49-F238E27FC236}">
                <a16:creationId xmlns:a16="http://schemas.microsoft.com/office/drawing/2014/main" id="{CFCE89D9-501B-97F0-D5E2-D9D800CB5E3D}"/>
              </a:ext>
            </a:extLst>
          </p:cNvPr>
          <p:cNvPicPr>
            <a:picLocks noChangeAspect="1"/>
          </p:cNvPicPr>
          <p:nvPr/>
        </p:nvPicPr>
        <p:blipFill>
          <a:blip r:embed="rId5"/>
          <a:stretch>
            <a:fillRect/>
          </a:stretch>
        </p:blipFill>
        <p:spPr>
          <a:xfrm>
            <a:off x="0" y="3805593"/>
            <a:ext cx="5394871" cy="3052407"/>
          </a:xfrm>
          <a:prstGeom prst="rect">
            <a:avLst/>
          </a:prstGeom>
        </p:spPr>
      </p:pic>
      <p:pic>
        <p:nvPicPr>
          <p:cNvPr id="11" name="Picture 10">
            <a:extLst>
              <a:ext uri="{FF2B5EF4-FFF2-40B4-BE49-F238E27FC236}">
                <a16:creationId xmlns:a16="http://schemas.microsoft.com/office/drawing/2014/main" id="{F4158FE4-BB4A-3D62-E563-F1ABC850A299}"/>
              </a:ext>
            </a:extLst>
          </p:cNvPr>
          <p:cNvPicPr>
            <a:picLocks noChangeAspect="1"/>
          </p:cNvPicPr>
          <p:nvPr/>
        </p:nvPicPr>
        <p:blipFill>
          <a:blip r:embed="rId6"/>
          <a:stretch>
            <a:fillRect/>
          </a:stretch>
        </p:blipFill>
        <p:spPr>
          <a:xfrm>
            <a:off x="5470086" y="3805593"/>
            <a:ext cx="4067175" cy="305240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DDAF8A2A-C3FC-D9CD-0CD6-22A764B00175}"/>
              </a:ext>
            </a:extLst>
          </p:cNvPr>
          <p:cNvPicPr>
            <a:picLocks noChangeAspect="1"/>
          </p:cNvPicPr>
          <p:nvPr/>
        </p:nvPicPr>
        <p:blipFill>
          <a:blip r:embed="rId2"/>
          <a:stretch>
            <a:fillRect/>
          </a:stretch>
        </p:blipFill>
        <p:spPr>
          <a:xfrm>
            <a:off x="9623258" y="3090470"/>
            <a:ext cx="2511770" cy="1377815"/>
          </a:xfrm>
          <a:prstGeom prst="rect">
            <a:avLst/>
          </a:prstGeom>
        </p:spPr>
      </p:pic>
      <p:pic>
        <p:nvPicPr>
          <p:cNvPr id="4" name="Picture 3">
            <a:extLst>
              <a:ext uri="{FF2B5EF4-FFF2-40B4-BE49-F238E27FC236}">
                <a16:creationId xmlns:a16="http://schemas.microsoft.com/office/drawing/2014/main" id="{0BFC1C0C-DB5D-BC00-8082-E2A2B62FE89B}"/>
              </a:ext>
            </a:extLst>
          </p:cNvPr>
          <p:cNvPicPr>
            <a:picLocks noChangeAspect="1"/>
          </p:cNvPicPr>
          <p:nvPr/>
        </p:nvPicPr>
        <p:blipFill>
          <a:blip r:embed="rId3"/>
          <a:stretch>
            <a:fillRect/>
          </a:stretch>
        </p:blipFill>
        <p:spPr>
          <a:xfrm>
            <a:off x="2273929" y="1130728"/>
            <a:ext cx="5621529" cy="4942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D1BD932-2EDF-BA41-F6A7-16ACF2B9495B}"/>
              </a:ext>
            </a:extLst>
          </p:cNvPr>
          <p:cNvPicPr>
            <a:picLocks noChangeAspect="1"/>
          </p:cNvPicPr>
          <p:nvPr/>
        </p:nvPicPr>
        <p:blipFill>
          <a:blip r:embed="rId2"/>
          <a:stretch>
            <a:fillRect/>
          </a:stretch>
        </p:blipFill>
        <p:spPr>
          <a:xfrm>
            <a:off x="1762125" y="1041519"/>
            <a:ext cx="8667750" cy="376484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2FBF505-840B-EE1E-4494-17CE3E900CE0}"/>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9E8A277-C674-21AE-8F13-6928497327A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29B585D-7339-5DAD-43A6-807C440E5145}"/>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CDD44B7-7EA1-6FD2-1A40-C183862C5739}"/>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2FD82A2F-3E06-0A65-0631-059178F3DB27}"/>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C99BD3F-AB56-A44B-A110-5E4AE3BE8299}"/>
              </a:ext>
            </a:extLst>
          </p:cNvPr>
          <p:cNvPicPr>
            <a:picLocks noChangeAspect="1"/>
          </p:cNvPicPr>
          <p:nvPr/>
        </p:nvPicPr>
        <p:blipFill>
          <a:blip r:embed="rId2"/>
          <a:stretch>
            <a:fillRect/>
          </a:stretch>
        </p:blipFill>
        <p:spPr>
          <a:xfrm>
            <a:off x="0" y="9941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1256</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229</cp:revision>
  <dcterms:created xsi:type="dcterms:W3CDTF">2020-01-06T09:48:40Z</dcterms:created>
  <dcterms:modified xsi:type="dcterms:W3CDTF">2025-03-19T09:47:44Z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