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12/03/2025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10 (</a:t>
            </a:r>
            <a:r>
              <a:rPr lang="en-US" altLang="en-US" sz="2000" b="1" dirty="0"/>
              <a:t>03/03/2025 – 09/03/2025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C1DC446-1FF7-3071-6230-30FCE983DFCD}"/>
              </a:ext>
            </a:extLst>
          </p:cNvPr>
          <p:cNvPicPr>
            <a:picLocks noChangeAspect="1"/>
          </p:cNvPicPr>
          <p:nvPr/>
        </p:nvPicPr>
        <p:blipFill>
          <a:blip r:embed="rId2"/>
          <a:stretch>
            <a:fillRect/>
          </a:stretch>
        </p:blipFill>
        <p:spPr>
          <a:xfrm>
            <a:off x="1328736" y="2238019"/>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C497CBC-A228-4F14-FEF2-1AB01A181CE2}"/>
              </a:ext>
            </a:extLst>
          </p:cNvPr>
          <p:cNvPicPr>
            <a:picLocks noChangeAspect="1"/>
          </p:cNvPicPr>
          <p:nvPr/>
        </p:nvPicPr>
        <p:blipFill>
          <a:blip r:embed="rId3"/>
          <a:stretch>
            <a:fillRect/>
          </a:stretch>
        </p:blipFill>
        <p:spPr>
          <a:xfrm>
            <a:off x="161579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5B1702C9-A232-7601-2F97-73031CCBB8BC}"/>
              </a:ext>
            </a:extLst>
          </p:cNvPr>
          <p:cNvPicPr>
            <a:picLocks noChangeAspect="1"/>
          </p:cNvPicPr>
          <p:nvPr/>
        </p:nvPicPr>
        <p:blipFill>
          <a:blip r:embed="rId2"/>
          <a:stretch>
            <a:fillRect/>
          </a:stretch>
        </p:blipFill>
        <p:spPr>
          <a:xfrm>
            <a:off x="5479582" y="3805593"/>
            <a:ext cx="4067175" cy="3052407"/>
          </a:xfrm>
          <a:prstGeom prst="rect">
            <a:avLst/>
          </a:prstGeom>
        </p:spPr>
      </p:pic>
      <p:pic>
        <p:nvPicPr>
          <p:cNvPr id="10" name="Picture 9">
            <a:extLst>
              <a:ext uri="{FF2B5EF4-FFF2-40B4-BE49-F238E27FC236}">
                <a16:creationId xmlns:a16="http://schemas.microsoft.com/office/drawing/2014/main" id="{1CC6963B-7FC2-9395-BC7A-1C63CE4DF4BB}"/>
              </a:ext>
            </a:extLst>
          </p:cNvPr>
          <p:cNvPicPr>
            <a:picLocks noChangeAspect="1"/>
          </p:cNvPicPr>
          <p:nvPr/>
        </p:nvPicPr>
        <p:blipFill>
          <a:blip r:embed="rId3"/>
          <a:stretch>
            <a:fillRect/>
          </a:stretch>
        </p:blipFill>
        <p:spPr>
          <a:xfrm>
            <a:off x="5470086" y="976311"/>
            <a:ext cx="4067175" cy="2777025"/>
          </a:xfrm>
          <a:prstGeom prst="rect">
            <a:avLst/>
          </a:prstGeom>
        </p:spPr>
      </p:pic>
      <p:pic>
        <p:nvPicPr>
          <p:cNvPr id="3" name="Picture 2">
            <a:extLst>
              <a:ext uri="{FF2B5EF4-FFF2-40B4-BE49-F238E27FC236}">
                <a16:creationId xmlns:a16="http://schemas.microsoft.com/office/drawing/2014/main" id="{0125E3F5-5B2C-5B9E-ACF0-59EC294F8106}"/>
              </a:ext>
            </a:extLst>
          </p:cNvPr>
          <p:cNvPicPr>
            <a:picLocks noChangeAspect="1"/>
          </p:cNvPicPr>
          <p:nvPr/>
        </p:nvPicPr>
        <p:blipFill>
          <a:blip r:embed="rId4"/>
          <a:stretch>
            <a:fillRect/>
          </a:stretch>
        </p:blipFill>
        <p:spPr>
          <a:xfrm>
            <a:off x="0" y="976311"/>
            <a:ext cx="5394871" cy="2777025"/>
          </a:xfrm>
          <a:prstGeom prst="rect">
            <a:avLst/>
          </a:prstGeom>
        </p:spPr>
      </p:pic>
      <p:pic>
        <p:nvPicPr>
          <p:cNvPr id="2" name="Picture 1">
            <a:extLst>
              <a:ext uri="{FF2B5EF4-FFF2-40B4-BE49-F238E27FC236}">
                <a16:creationId xmlns:a16="http://schemas.microsoft.com/office/drawing/2014/main" id="{09C7FEA9-BE89-5973-C6A2-48D275E2F6A2}"/>
              </a:ext>
            </a:extLst>
          </p:cNvPr>
          <p:cNvPicPr>
            <a:picLocks noChangeAspect="1"/>
          </p:cNvPicPr>
          <p:nvPr/>
        </p:nvPicPr>
        <p:blipFill>
          <a:blip r:embed="rId5"/>
          <a:stretch>
            <a:fillRect/>
          </a:stretch>
        </p:blipFill>
        <p:spPr>
          <a:xfrm>
            <a:off x="0" y="3805593"/>
            <a:ext cx="5394871" cy="3052407"/>
          </a:xfrm>
          <a:prstGeom prst="rect">
            <a:avLst/>
          </a:prstGeom>
        </p:spPr>
      </p:pic>
      <p:pic>
        <p:nvPicPr>
          <p:cNvPr id="5" name="Picture 4">
            <a:extLst>
              <a:ext uri="{FF2B5EF4-FFF2-40B4-BE49-F238E27FC236}">
                <a16:creationId xmlns:a16="http://schemas.microsoft.com/office/drawing/2014/main" id="{0ECA49D7-F797-ED9A-6231-488E72ED3F1C}"/>
              </a:ext>
            </a:extLst>
          </p:cNvPr>
          <p:cNvPicPr>
            <a:picLocks noChangeAspect="1"/>
          </p:cNvPicPr>
          <p:nvPr/>
        </p:nvPicPr>
        <p:blipFill>
          <a:blip r:embed="rId6"/>
          <a:stretch>
            <a:fillRect/>
          </a:stretch>
        </p:blipFill>
        <p:spPr>
          <a:xfrm>
            <a:off x="9612476" y="3191364"/>
            <a:ext cx="2514006"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DDAF8A2A-C3FC-D9CD-0CD6-22A764B00175}"/>
              </a:ext>
            </a:extLst>
          </p:cNvPr>
          <p:cNvPicPr>
            <a:picLocks noChangeAspect="1"/>
          </p:cNvPicPr>
          <p:nvPr/>
        </p:nvPicPr>
        <p:blipFill>
          <a:blip r:embed="rId2"/>
          <a:stretch>
            <a:fillRect/>
          </a:stretch>
        </p:blipFill>
        <p:spPr>
          <a:xfrm>
            <a:off x="9623258" y="3090470"/>
            <a:ext cx="2511770" cy="1377815"/>
          </a:xfrm>
          <a:prstGeom prst="rect">
            <a:avLst/>
          </a:prstGeom>
        </p:spPr>
      </p:pic>
      <p:pic>
        <p:nvPicPr>
          <p:cNvPr id="4" name="Picture 3">
            <a:extLst>
              <a:ext uri="{FF2B5EF4-FFF2-40B4-BE49-F238E27FC236}">
                <a16:creationId xmlns:a16="http://schemas.microsoft.com/office/drawing/2014/main" id="{0BFC1C0C-DB5D-BC00-8082-E2A2B62FE89B}"/>
              </a:ext>
            </a:extLst>
          </p:cNvPr>
          <p:cNvPicPr>
            <a:picLocks noChangeAspect="1"/>
          </p:cNvPicPr>
          <p:nvPr/>
        </p:nvPicPr>
        <p:blipFill>
          <a:blip r:embed="rId3"/>
          <a:stretch>
            <a:fillRect/>
          </a:stretch>
        </p:blipFill>
        <p:spPr>
          <a:xfrm>
            <a:off x="2273929" y="1130728"/>
            <a:ext cx="5621529" cy="494267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786FB84D-F6F7-1027-821A-F16981260BA4}"/>
              </a:ext>
            </a:extLst>
          </p:cNvPr>
          <p:cNvPicPr>
            <a:picLocks noChangeAspect="1"/>
          </p:cNvPicPr>
          <p:nvPr/>
        </p:nvPicPr>
        <p:blipFill>
          <a:blip r:embed="rId2"/>
          <a:stretch>
            <a:fillRect/>
          </a:stretch>
        </p:blipFill>
        <p:spPr>
          <a:xfrm>
            <a:off x="1762125" y="1050064"/>
            <a:ext cx="8667750" cy="375629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F044736-2BBB-AD0B-7B07-96FB59D2C365}"/>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0944EFB6-DDC8-A267-FE50-BB795145B2F5}"/>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24848301-311A-EBC0-3586-655732EC0896}"/>
              </a:ext>
            </a:extLst>
          </p:cNvPr>
          <p:cNvPicPr>
            <a:picLocks noChangeAspect="1"/>
          </p:cNvPicPr>
          <p:nvPr/>
        </p:nvPicPr>
        <p:blipFill>
          <a:blip r:embed="rId2"/>
          <a:stretch>
            <a:fillRect/>
          </a:stretch>
        </p:blipFill>
        <p:spPr>
          <a:xfrm>
            <a:off x="0" y="96369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06F37B6-13FF-53A6-55D0-D70D0E722BE7}"/>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A0856B2-79FE-DCC6-E34F-159E302B3734}"/>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537344D-CA91-CDF0-A9DF-1C8FFBA6C4FC}"/>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1250</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227</cp:revision>
  <dcterms:created xsi:type="dcterms:W3CDTF">2020-01-06T09:48:40Z</dcterms:created>
  <dcterms:modified xsi:type="dcterms:W3CDTF">2025-03-12T06:17:46Z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