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11/02/2025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06 (</a:t>
            </a:r>
            <a:r>
              <a:rPr lang="en-US" altLang="en-US" sz="2000" b="1" dirty="0"/>
              <a:t>03/02/2025 – 09/02/2025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1A6F328-E7E1-91D8-7B3A-D743718E0368}"/>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364A9B5-714C-7BB7-5AC1-46F3E1DA1D9B}"/>
              </a:ext>
            </a:extLst>
          </p:cNvPr>
          <p:cNvPicPr>
            <a:picLocks noChangeAspect="1"/>
          </p:cNvPicPr>
          <p:nvPr/>
        </p:nvPicPr>
        <p:blipFill>
          <a:blip r:embed="rId3"/>
          <a:stretch>
            <a:fillRect/>
          </a:stretch>
        </p:blipFill>
        <p:spPr>
          <a:xfrm>
            <a:off x="151787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5B1702C9-A232-7601-2F97-73031CCBB8BC}"/>
              </a:ext>
            </a:extLst>
          </p:cNvPr>
          <p:cNvPicPr>
            <a:picLocks noChangeAspect="1"/>
          </p:cNvPicPr>
          <p:nvPr/>
        </p:nvPicPr>
        <p:blipFill>
          <a:blip r:embed="rId2"/>
          <a:stretch>
            <a:fillRect/>
          </a:stretch>
        </p:blipFill>
        <p:spPr>
          <a:xfrm>
            <a:off x="5479582" y="3805593"/>
            <a:ext cx="4067175" cy="3052407"/>
          </a:xfrm>
          <a:prstGeom prst="rect">
            <a:avLst/>
          </a:prstGeom>
        </p:spPr>
      </p:pic>
      <p:pic>
        <p:nvPicPr>
          <p:cNvPr id="2" name="Picture 1">
            <a:extLst>
              <a:ext uri="{FF2B5EF4-FFF2-40B4-BE49-F238E27FC236}">
                <a16:creationId xmlns:a16="http://schemas.microsoft.com/office/drawing/2014/main" id="{B07BE1B1-EDC4-133F-A540-B8E8705317F4}"/>
              </a:ext>
            </a:extLst>
          </p:cNvPr>
          <p:cNvPicPr>
            <a:picLocks noChangeAspect="1"/>
          </p:cNvPicPr>
          <p:nvPr/>
        </p:nvPicPr>
        <p:blipFill>
          <a:blip r:embed="rId3"/>
          <a:stretch>
            <a:fillRect/>
          </a:stretch>
        </p:blipFill>
        <p:spPr>
          <a:xfrm>
            <a:off x="0" y="976311"/>
            <a:ext cx="5394871" cy="2777025"/>
          </a:xfrm>
          <a:prstGeom prst="rect">
            <a:avLst/>
          </a:prstGeom>
        </p:spPr>
      </p:pic>
      <p:pic>
        <p:nvPicPr>
          <p:cNvPr id="5" name="Picture 4">
            <a:extLst>
              <a:ext uri="{FF2B5EF4-FFF2-40B4-BE49-F238E27FC236}">
                <a16:creationId xmlns:a16="http://schemas.microsoft.com/office/drawing/2014/main" id="{A9FCD065-7FF0-5137-AE7C-549637359F31}"/>
              </a:ext>
            </a:extLst>
          </p:cNvPr>
          <p:cNvPicPr>
            <a:picLocks noChangeAspect="1"/>
          </p:cNvPicPr>
          <p:nvPr/>
        </p:nvPicPr>
        <p:blipFill>
          <a:blip r:embed="rId4"/>
          <a:stretch>
            <a:fillRect/>
          </a:stretch>
        </p:blipFill>
        <p:spPr>
          <a:xfrm>
            <a:off x="0" y="3805593"/>
            <a:ext cx="5394871" cy="3052407"/>
          </a:xfrm>
          <a:prstGeom prst="rect">
            <a:avLst/>
          </a:prstGeom>
        </p:spPr>
      </p:pic>
      <p:pic>
        <p:nvPicPr>
          <p:cNvPr id="10" name="Picture 9">
            <a:extLst>
              <a:ext uri="{FF2B5EF4-FFF2-40B4-BE49-F238E27FC236}">
                <a16:creationId xmlns:a16="http://schemas.microsoft.com/office/drawing/2014/main" id="{1CC6963B-7FC2-9395-BC7A-1C63CE4DF4BB}"/>
              </a:ext>
            </a:extLst>
          </p:cNvPr>
          <p:cNvPicPr>
            <a:picLocks noChangeAspect="1"/>
          </p:cNvPicPr>
          <p:nvPr/>
        </p:nvPicPr>
        <p:blipFill>
          <a:blip r:embed="rId5"/>
          <a:stretch>
            <a:fillRect/>
          </a:stretch>
        </p:blipFill>
        <p:spPr>
          <a:xfrm>
            <a:off x="5470086" y="976311"/>
            <a:ext cx="4067175" cy="2777025"/>
          </a:xfrm>
          <a:prstGeom prst="rect">
            <a:avLst/>
          </a:prstGeom>
        </p:spPr>
      </p:pic>
      <p:pic>
        <p:nvPicPr>
          <p:cNvPr id="11" name="Picture 10">
            <a:extLst>
              <a:ext uri="{FF2B5EF4-FFF2-40B4-BE49-F238E27FC236}">
                <a16:creationId xmlns:a16="http://schemas.microsoft.com/office/drawing/2014/main" id="{9E5D9160-9BF2-B446-1447-18ED432D2780}"/>
              </a:ext>
            </a:extLst>
          </p:cNvPr>
          <p:cNvPicPr>
            <a:picLocks noChangeAspect="1"/>
          </p:cNvPicPr>
          <p:nvPr/>
        </p:nvPicPr>
        <p:blipFill>
          <a:blip r:embed="rId6"/>
          <a:stretch>
            <a:fillRect/>
          </a:stretch>
        </p:blipFill>
        <p:spPr>
          <a:xfrm>
            <a:off x="9612476" y="3233737"/>
            <a:ext cx="2559518"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1AF54D64-A548-2B6B-8003-3412C3207443}"/>
              </a:ext>
            </a:extLst>
          </p:cNvPr>
          <p:cNvPicPr>
            <a:picLocks noChangeAspect="1"/>
          </p:cNvPicPr>
          <p:nvPr/>
        </p:nvPicPr>
        <p:blipFill>
          <a:blip r:embed="rId2"/>
          <a:stretch>
            <a:fillRect/>
          </a:stretch>
        </p:blipFill>
        <p:spPr>
          <a:xfrm>
            <a:off x="9593358" y="3251394"/>
            <a:ext cx="2560542" cy="1383912"/>
          </a:xfrm>
          <a:prstGeom prst="rect">
            <a:avLst/>
          </a:prstGeom>
        </p:spPr>
      </p:pic>
      <p:pic>
        <p:nvPicPr>
          <p:cNvPr id="5" name="Picture 4">
            <a:extLst>
              <a:ext uri="{FF2B5EF4-FFF2-40B4-BE49-F238E27FC236}">
                <a16:creationId xmlns:a16="http://schemas.microsoft.com/office/drawing/2014/main" id="{43D7E4D1-54A8-96BA-3866-F2CA897DB8A6}"/>
              </a:ext>
            </a:extLst>
          </p:cNvPr>
          <p:cNvPicPr>
            <a:picLocks noChangeAspect="1"/>
          </p:cNvPicPr>
          <p:nvPr/>
        </p:nvPicPr>
        <p:blipFill>
          <a:blip r:embed="rId3"/>
          <a:stretch>
            <a:fillRect/>
          </a:stretch>
        </p:blipFill>
        <p:spPr>
          <a:xfrm>
            <a:off x="1429087" y="1038225"/>
            <a:ext cx="7019925" cy="514446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C3DD6684-2F0E-AEE9-E02A-B68FC8D15938}"/>
              </a:ext>
            </a:extLst>
          </p:cNvPr>
          <p:cNvPicPr>
            <a:picLocks noChangeAspect="1"/>
          </p:cNvPicPr>
          <p:nvPr/>
        </p:nvPicPr>
        <p:blipFill>
          <a:blip r:embed="rId2"/>
          <a:stretch>
            <a:fillRect/>
          </a:stretch>
        </p:blipFill>
        <p:spPr>
          <a:xfrm>
            <a:off x="1762125" y="1015881"/>
            <a:ext cx="8667750" cy="379048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47DB796F-93FC-968D-EA0D-30B8E5E22245}"/>
              </a:ext>
            </a:extLst>
          </p:cNvPr>
          <p:cNvPicPr>
            <a:picLocks noChangeAspect="1"/>
          </p:cNvPicPr>
          <p:nvPr/>
        </p:nvPicPr>
        <p:blipFill>
          <a:blip r:embed="rId3"/>
          <a:stretch>
            <a:fillRect/>
          </a:stretch>
        </p:blipFill>
        <p:spPr>
          <a:xfrm>
            <a:off x="0" y="101363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1D71ACB-787B-4E32-8C5E-7126F2498DE0}"/>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BA3F7D4-AED7-0A1A-0B5B-E9EED3CF0818}"/>
              </a:ext>
            </a:extLst>
          </p:cNvPr>
          <p:cNvPicPr>
            <a:picLocks noChangeAspect="1"/>
          </p:cNvPicPr>
          <p:nvPr/>
        </p:nvPicPr>
        <p:blipFill>
          <a:blip r:embed="rId2"/>
          <a:stretch>
            <a:fillRect/>
          </a:stretch>
        </p:blipFill>
        <p:spPr>
          <a:xfrm>
            <a:off x="0" y="98034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23A3B96-B737-0187-1694-ACFDD083A634}"/>
              </a:ext>
            </a:extLst>
          </p:cNvPr>
          <p:cNvPicPr>
            <a:picLocks noChangeAspect="1"/>
          </p:cNvPicPr>
          <p:nvPr/>
        </p:nvPicPr>
        <p:blipFill>
          <a:blip r:embed="rId3"/>
          <a:stretch>
            <a:fillRect/>
          </a:stretch>
        </p:blipFill>
        <p:spPr>
          <a:xfrm>
            <a:off x="0" y="101276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FC3FA3D-CFB5-B57A-A6B6-89D186E37980}"/>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C2C97B5-80C4-B22A-2218-8E508CF7F36D}"/>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1227</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221</cp:revision>
  <dcterms:created xsi:type="dcterms:W3CDTF">2020-01-06T09:48:40Z</dcterms:created>
  <dcterms:modified xsi:type="dcterms:W3CDTF">2025-02-11T15:41:50Z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