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07" d="100"/>
          <a:sy n="107" d="100"/>
        </p:scale>
        <p:origin x="7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05/02/2025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05 (</a:t>
            </a:r>
            <a:r>
              <a:rPr lang="en-US" altLang="en-US" sz="2000" b="1" dirty="0"/>
              <a:t>27/01/2025 – 02/02/2025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E134935-CBB5-CA61-0572-F902F09D5717}"/>
              </a:ext>
            </a:extLst>
          </p:cNvPr>
          <p:cNvPicPr>
            <a:picLocks noChangeAspect="1"/>
          </p:cNvPicPr>
          <p:nvPr/>
        </p:nvPicPr>
        <p:blipFill>
          <a:blip r:embed="rId2"/>
          <a:stretch>
            <a:fillRect/>
          </a:stretch>
        </p:blipFill>
        <p:spPr>
          <a:xfrm>
            <a:off x="196462" y="1901778"/>
            <a:ext cx="11799075" cy="1720944"/>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ED496AE-AABA-8A13-589F-50BC6CE3C896}"/>
              </a:ext>
            </a:extLst>
          </p:cNvPr>
          <p:cNvPicPr>
            <a:picLocks noChangeAspect="1"/>
          </p:cNvPicPr>
          <p:nvPr/>
        </p:nvPicPr>
        <p:blipFill>
          <a:blip r:embed="rId3"/>
          <a:stretch>
            <a:fillRect/>
          </a:stretch>
        </p:blipFill>
        <p:spPr>
          <a:xfrm>
            <a:off x="1586753" y="980728"/>
            <a:ext cx="50919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27ED5033-0B60-1915-62DD-D1C623D364CE}"/>
              </a:ext>
            </a:extLst>
          </p:cNvPr>
          <p:cNvPicPr>
            <a:picLocks noChangeAspect="1"/>
          </p:cNvPicPr>
          <p:nvPr/>
        </p:nvPicPr>
        <p:blipFill>
          <a:blip r:embed="rId2"/>
          <a:stretch>
            <a:fillRect/>
          </a:stretch>
        </p:blipFill>
        <p:spPr>
          <a:xfrm>
            <a:off x="9621945" y="3148498"/>
            <a:ext cx="2552700" cy="1209675"/>
          </a:xfrm>
          <a:prstGeom prst="rect">
            <a:avLst/>
          </a:prstGeom>
        </p:spPr>
      </p:pic>
      <p:pic>
        <p:nvPicPr>
          <p:cNvPr id="3" name="Picture 2">
            <a:extLst>
              <a:ext uri="{FF2B5EF4-FFF2-40B4-BE49-F238E27FC236}">
                <a16:creationId xmlns:a16="http://schemas.microsoft.com/office/drawing/2014/main" id="{D65BDB0E-3739-8F7D-6466-44B9A2AAD736}"/>
              </a:ext>
            </a:extLst>
          </p:cNvPr>
          <p:cNvPicPr>
            <a:picLocks noChangeAspect="1"/>
          </p:cNvPicPr>
          <p:nvPr/>
        </p:nvPicPr>
        <p:blipFill>
          <a:blip r:embed="rId3"/>
          <a:stretch>
            <a:fillRect/>
          </a:stretch>
        </p:blipFill>
        <p:spPr>
          <a:xfrm>
            <a:off x="-2230" y="976311"/>
            <a:ext cx="5406626" cy="2777025"/>
          </a:xfrm>
          <a:prstGeom prst="rect">
            <a:avLst/>
          </a:prstGeom>
        </p:spPr>
      </p:pic>
      <p:pic>
        <p:nvPicPr>
          <p:cNvPr id="4" name="Picture 3">
            <a:extLst>
              <a:ext uri="{FF2B5EF4-FFF2-40B4-BE49-F238E27FC236}">
                <a16:creationId xmlns:a16="http://schemas.microsoft.com/office/drawing/2014/main" id="{14196F47-E93A-3D80-2178-0D82F65D4915}"/>
              </a:ext>
            </a:extLst>
          </p:cNvPr>
          <p:cNvPicPr>
            <a:picLocks noChangeAspect="1"/>
          </p:cNvPicPr>
          <p:nvPr/>
        </p:nvPicPr>
        <p:blipFill>
          <a:blip r:embed="rId4"/>
          <a:stretch>
            <a:fillRect/>
          </a:stretch>
        </p:blipFill>
        <p:spPr>
          <a:xfrm>
            <a:off x="9525" y="3805593"/>
            <a:ext cx="5394871" cy="3052407"/>
          </a:xfrm>
          <a:prstGeom prst="rect">
            <a:avLst/>
          </a:prstGeom>
        </p:spPr>
      </p:pic>
      <p:pic>
        <p:nvPicPr>
          <p:cNvPr id="6" name="Picture 5">
            <a:extLst>
              <a:ext uri="{FF2B5EF4-FFF2-40B4-BE49-F238E27FC236}">
                <a16:creationId xmlns:a16="http://schemas.microsoft.com/office/drawing/2014/main" id="{16DCAB43-198F-224D-49D9-3FB7AFF1A704}"/>
              </a:ext>
            </a:extLst>
          </p:cNvPr>
          <p:cNvPicPr>
            <a:picLocks noChangeAspect="1"/>
          </p:cNvPicPr>
          <p:nvPr/>
        </p:nvPicPr>
        <p:blipFill>
          <a:blip r:embed="rId5"/>
          <a:stretch>
            <a:fillRect/>
          </a:stretch>
        </p:blipFill>
        <p:spPr>
          <a:xfrm>
            <a:off x="5479583" y="976311"/>
            <a:ext cx="4067175" cy="2777025"/>
          </a:xfrm>
          <a:prstGeom prst="rect">
            <a:avLst/>
          </a:prstGeom>
        </p:spPr>
      </p:pic>
      <p:pic>
        <p:nvPicPr>
          <p:cNvPr id="9" name="Picture 8">
            <a:extLst>
              <a:ext uri="{FF2B5EF4-FFF2-40B4-BE49-F238E27FC236}">
                <a16:creationId xmlns:a16="http://schemas.microsoft.com/office/drawing/2014/main" id="{5B1702C9-A232-7601-2F97-73031CCBB8BC}"/>
              </a:ext>
            </a:extLst>
          </p:cNvPr>
          <p:cNvPicPr>
            <a:picLocks noChangeAspect="1"/>
          </p:cNvPicPr>
          <p:nvPr/>
        </p:nvPicPr>
        <p:blipFill>
          <a:blip r:embed="rId6"/>
          <a:stretch>
            <a:fillRect/>
          </a:stretch>
        </p:blipFill>
        <p:spPr>
          <a:xfrm>
            <a:off x="5479582" y="3805593"/>
            <a:ext cx="4067175" cy="305240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DE59232B-B904-3D2A-1BD3-E3591DFACB70}"/>
              </a:ext>
            </a:extLst>
          </p:cNvPr>
          <p:cNvPicPr>
            <a:picLocks noChangeAspect="1"/>
          </p:cNvPicPr>
          <p:nvPr/>
        </p:nvPicPr>
        <p:blipFill>
          <a:blip r:embed="rId2"/>
          <a:stretch>
            <a:fillRect/>
          </a:stretch>
        </p:blipFill>
        <p:spPr>
          <a:xfrm>
            <a:off x="9554833" y="3003237"/>
            <a:ext cx="2552700" cy="1209675"/>
          </a:xfrm>
          <a:prstGeom prst="rect">
            <a:avLst/>
          </a:prstGeom>
        </p:spPr>
      </p:pic>
      <p:pic>
        <p:nvPicPr>
          <p:cNvPr id="2" name="Picture 1">
            <a:extLst>
              <a:ext uri="{FF2B5EF4-FFF2-40B4-BE49-F238E27FC236}">
                <a16:creationId xmlns:a16="http://schemas.microsoft.com/office/drawing/2014/main" id="{48026892-24A8-4E62-02E4-A7F80DE25584}"/>
              </a:ext>
            </a:extLst>
          </p:cNvPr>
          <p:cNvPicPr>
            <a:picLocks noChangeAspect="1"/>
          </p:cNvPicPr>
          <p:nvPr/>
        </p:nvPicPr>
        <p:blipFill>
          <a:blip r:embed="rId3"/>
          <a:stretch>
            <a:fillRect/>
          </a:stretch>
        </p:blipFill>
        <p:spPr>
          <a:xfrm>
            <a:off x="1789083" y="1031845"/>
            <a:ext cx="7019925" cy="5150841"/>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24F21CAF-A140-23A0-435D-25AD8EFBD9EE}"/>
              </a:ext>
            </a:extLst>
          </p:cNvPr>
          <p:cNvPicPr>
            <a:picLocks noChangeAspect="1"/>
          </p:cNvPicPr>
          <p:nvPr/>
        </p:nvPicPr>
        <p:blipFill>
          <a:blip r:embed="rId2"/>
          <a:stretch>
            <a:fillRect/>
          </a:stretch>
        </p:blipFill>
        <p:spPr>
          <a:xfrm>
            <a:off x="1762125" y="983877"/>
            <a:ext cx="8667750" cy="382248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6D0D3DE9-C539-C22A-289E-35FE6ABAECAC}"/>
              </a:ext>
            </a:extLst>
          </p:cNvPr>
          <p:cNvPicPr>
            <a:picLocks noChangeAspect="1"/>
          </p:cNvPicPr>
          <p:nvPr/>
        </p:nvPicPr>
        <p:blipFill>
          <a:blip r:embed="rId3"/>
          <a:stretch>
            <a:fillRect/>
          </a:stretch>
        </p:blipFill>
        <p:spPr>
          <a:xfrm>
            <a:off x="0" y="100355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F38F864-0B0D-68FE-B833-7461C44F67DA}"/>
              </a:ext>
            </a:extLst>
          </p:cNvPr>
          <p:cNvPicPr>
            <a:picLocks noChangeAspect="1"/>
          </p:cNvPicPr>
          <p:nvPr/>
        </p:nvPicPr>
        <p:blipFill>
          <a:blip r:embed="rId2"/>
          <a:stretch>
            <a:fillRect/>
          </a:stretch>
        </p:blipFill>
        <p:spPr>
          <a:xfrm>
            <a:off x="0" y="98418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E9FC788-F86F-6C66-0BFC-804F3CA299B5}"/>
              </a:ext>
            </a:extLst>
          </p:cNvPr>
          <p:cNvPicPr>
            <a:picLocks noChangeAspect="1"/>
          </p:cNvPicPr>
          <p:nvPr/>
        </p:nvPicPr>
        <p:blipFill>
          <a:blip r:embed="rId2"/>
          <a:stretch>
            <a:fillRect/>
          </a:stretch>
        </p:blipFill>
        <p:spPr>
          <a:xfrm>
            <a:off x="0" y="96185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1D0D32BA-0CF0-8655-F37F-9DB5A6535747}"/>
              </a:ext>
            </a:extLst>
          </p:cNvPr>
          <p:cNvPicPr>
            <a:picLocks noChangeAspect="1"/>
          </p:cNvPicPr>
          <p:nvPr/>
        </p:nvPicPr>
        <p:blipFill>
          <a:blip r:embed="rId3"/>
          <a:stretch>
            <a:fillRect/>
          </a:stretch>
        </p:blipFill>
        <p:spPr>
          <a:xfrm>
            <a:off x="0" y="99314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CFB0825B-CEE7-216D-F591-0765ACF970CE}"/>
              </a:ext>
            </a:extLst>
          </p:cNvPr>
          <p:cNvPicPr>
            <a:picLocks noChangeAspect="1"/>
          </p:cNvPicPr>
          <p:nvPr/>
        </p:nvPicPr>
        <p:blipFill>
          <a:blip r:embed="rId2"/>
          <a:stretch>
            <a:fillRect/>
          </a:stretch>
        </p:blipFill>
        <p:spPr>
          <a:xfrm>
            <a:off x="0" y="100211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5AE9B4A-F1FE-C78A-D25B-4BE809E1E1A9}"/>
              </a:ext>
            </a:extLst>
          </p:cNvPr>
          <p:cNvPicPr>
            <a:picLocks noChangeAspect="1"/>
          </p:cNvPicPr>
          <p:nvPr/>
        </p:nvPicPr>
        <p:blipFill>
          <a:blip r:embed="rId2"/>
          <a:stretch>
            <a:fillRect/>
          </a:stretch>
        </p:blipFill>
        <p:spPr>
          <a:xfrm>
            <a:off x="0" y="101107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1220</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219</cp:revision>
  <dcterms:created xsi:type="dcterms:W3CDTF">2020-01-06T09:48:40Z</dcterms:created>
  <dcterms:modified xsi:type="dcterms:W3CDTF">2025-02-05T06:26:10Z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