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07/01/2025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01 (</a:t>
            </a:r>
            <a:r>
              <a:rPr lang="en-US" altLang="en-US" sz="2000" b="1" dirty="0"/>
              <a:t>30/12/2024 – 05/01/2025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E21EB48-FE49-5082-EE46-C8387904AF5F}"/>
              </a:ext>
            </a:extLst>
          </p:cNvPr>
          <p:cNvPicPr>
            <a:picLocks noChangeAspect="1"/>
          </p:cNvPicPr>
          <p:nvPr/>
        </p:nvPicPr>
        <p:blipFill>
          <a:blip r:embed="rId2"/>
          <a:stretch>
            <a:fillRect/>
          </a:stretch>
        </p:blipFill>
        <p:spPr>
          <a:xfrm>
            <a:off x="846129" y="2165106"/>
            <a:ext cx="10499741" cy="1531431"/>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D0FD1E3-7A49-A31A-0029-2FA1E50E5952}"/>
              </a:ext>
            </a:extLst>
          </p:cNvPr>
          <p:cNvPicPr>
            <a:picLocks noChangeAspect="1"/>
          </p:cNvPicPr>
          <p:nvPr/>
        </p:nvPicPr>
        <p:blipFill>
          <a:blip r:embed="rId3"/>
          <a:stretch>
            <a:fillRect/>
          </a:stretch>
        </p:blipFill>
        <p:spPr>
          <a:xfrm>
            <a:off x="1891533"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27ED5033-0B60-1915-62DD-D1C623D364CE}"/>
              </a:ext>
            </a:extLst>
          </p:cNvPr>
          <p:cNvPicPr>
            <a:picLocks noChangeAspect="1"/>
          </p:cNvPicPr>
          <p:nvPr/>
        </p:nvPicPr>
        <p:blipFill>
          <a:blip r:embed="rId2"/>
          <a:stretch>
            <a:fillRect/>
          </a:stretch>
        </p:blipFill>
        <p:spPr>
          <a:xfrm>
            <a:off x="9621945" y="3148498"/>
            <a:ext cx="2552700" cy="1209675"/>
          </a:xfrm>
          <a:prstGeom prst="rect">
            <a:avLst/>
          </a:prstGeom>
        </p:spPr>
      </p:pic>
      <p:pic>
        <p:nvPicPr>
          <p:cNvPr id="3" name="Picture 2">
            <a:extLst>
              <a:ext uri="{FF2B5EF4-FFF2-40B4-BE49-F238E27FC236}">
                <a16:creationId xmlns:a16="http://schemas.microsoft.com/office/drawing/2014/main" id="{52E74B34-6B66-21C0-4228-C946FBDF01B6}"/>
              </a:ext>
            </a:extLst>
          </p:cNvPr>
          <p:cNvPicPr>
            <a:picLocks noChangeAspect="1"/>
          </p:cNvPicPr>
          <p:nvPr/>
        </p:nvPicPr>
        <p:blipFill>
          <a:blip r:embed="rId3"/>
          <a:stretch>
            <a:fillRect/>
          </a:stretch>
        </p:blipFill>
        <p:spPr>
          <a:xfrm>
            <a:off x="-2230" y="976311"/>
            <a:ext cx="5406626" cy="2777025"/>
          </a:xfrm>
          <a:prstGeom prst="rect">
            <a:avLst/>
          </a:prstGeom>
        </p:spPr>
      </p:pic>
      <p:pic>
        <p:nvPicPr>
          <p:cNvPr id="4" name="Picture 3">
            <a:extLst>
              <a:ext uri="{FF2B5EF4-FFF2-40B4-BE49-F238E27FC236}">
                <a16:creationId xmlns:a16="http://schemas.microsoft.com/office/drawing/2014/main" id="{AD727C99-1A78-A4FE-5F7C-1A3CD5BA4D97}"/>
              </a:ext>
            </a:extLst>
          </p:cNvPr>
          <p:cNvPicPr>
            <a:picLocks noChangeAspect="1"/>
          </p:cNvPicPr>
          <p:nvPr/>
        </p:nvPicPr>
        <p:blipFill>
          <a:blip r:embed="rId4"/>
          <a:stretch>
            <a:fillRect/>
          </a:stretch>
        </p:blipFill>
        <p:spPr>
          <a:xfrm>
            <a:off x="-2230" y="3805593"/>
            <a:ext cx="5406626" cy="3052408"/>
          </a:xfrm>
          <a:prstGeom prst="rect">
            <a:avLst/>
          </a:prstGeom>
        </p:spPr>
      </p:pic>
      <p:pic>
        <p:nvPicPr>
          <p:cNvPr id="6" name="Picture 5">
            <a:extLst>
              <a:ext uri="{FF2B5EF4-FFF2-40B4-BE49-F238E27FC236}">
                <a16:creationId xmlns:a16="http://schemas.microsoft.com/office/drawing/2014/main" id="{A1470E94-96FE-8A99-A68B-A72BCBC8ACF4}"/>
              </a:ext>
            </a:extLst>
          </p:cNvPr>
          <p:cNvPicPr>
            <a:picLocks noChangeAspect="1"/>
          </p:cNvPicPr>
          <p:nvPr/>
        </p:nvPicPr>
        <p:blipFill>
          <a:blip r:embed="rId5"/>
          <a:stretch>
            <a:fillRect/>
          </a:stretch>
        </p:blipFill>
        <p:spPr>
          <a:xfrm>
            <a:off x="5484170" y="976311"/>
            <a:ext cx="4067175" cy="2777025"/>
          </a:xfrm>
          <a:prstGeom prst="rect">
            <a:avLst/>
          </a:prstGeom>
        </p:spPr>
      </p:pic>
      <p:pic>
        <p:nvPicPr>
          <p:cNvPr id="9" name="Picture 8">
            <a:extLst>
              <a:ext uri="{FF2B5EF4-FFF2-40B4-BE49-F238E27FC236}">
                <a16:creationId xmlns:a16="http://schemas.microsoft.com/office/drawing/2014/main" id="{D9487038-1C33-3D3F-A6DD-CFD1AC0C8C63}"/>
              </a:ext>
            </a:extLst>
          </p:cNvPr>
          <p:cNvPicPr>
            <a:picLocks noChangeAspect="1"/>
          </p:cNvPicPr>
          <p:nvPr/>
        </p:nvPicPr>
        <p:blipFill>
          <a:blip r:embed="rId6"/>
          <a:stretch>
            <a:fillRect/>
          </a:stretch>
        </p:blipFill>
        <p:spPr>
          <a:xfrm>
            <a:off x="5484170" y="3805593"/>
            <a:ext cx="4067175" cy="305240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0E479A7D-3CC7-6D4E-1F7E-F84AA3AB924A}"/>
              </a:ext>
            </a:extLst>
          </p:cNvPr>
          <p:cNvPicPr>
            <a:picLocks noChangeAspect="1"/>
          </p:cNvPicPr>
          <p:nvPr/>
        </p:nvPicPr>
        <p:blipFill>
          <a:blip r:embed="rId2"/>
          <a:stretch>
            <a:fillRect/>
          </a:stretch>
        </p:blipFill>
        <p:spPr>
          <a:xfrm>
            <a:off x="1864584" y="1033462"/>
            <a:ext cx="7019925" cy="5149224"/>
          </a:xfrm>
          <a:prstGeom prst="rect">
            <a:avLst/>
          </a:prstGeom>
        </p:spPr>
      </p:pic>
      <p:pic>
        <p:nvPicPr>
          <p:cNvPr id="4" name="Picture 3">
            <a:extLst>
              <a:ext uri="{FF2B5EF4-FFF2-40B4-BE49-F238E27FC236}">
                <a16:creationId xmlns:a16="http://schemas.microsoft.com/office/drawing/2014/main" id="{DE59232B-B904-3D2A-1BD3-E3591DFACB70}"/>
              </a:ext>
            </a:extLst>
          </p:cNvPr>
          <p:cNvPicPr>
            <a:picLocks noChangeAspect="1"/>
          </p:cNvPicPr>
          <p:nvPr/>
        </p:nvPicPr>
        <p:blipFill>
          <a:blip r:embed="rId3"/>
          <a:stretch>
            <a:fillRect/>
          </a:stretch>
        </p:blipFill>
        <p:spPr>
          <a:xfrm>
            <a:off x="9554833" y="3003237"/>
            <a:ext cx="2552700" cy="1209675"/>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988C7AF5-E5E5-B30C-92F4-7220EA956494}"/>
              </a:ext>
            </a:extLst>
          </p:cNvPr>
          <p:cNvPicPr>
            <a:picLocks noChangeAspect="1"/>
          </p:cNvPicPr>
          <p:nvPr/>
        </p:nvPicPr>
        <p:blipFill>
          <a:blip r:embed="rId2"/>
          <a:stretch>
            <a:fillRect/>
          </a:stretch>
        </p:blipFill>
        <p:spPr>
          <a:xfrm>
            <a:off x="1762125" y="1024506"/>
            <a:ext cx="8667750" cy="378185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8BF5F1C-7049-F270-60E1-513B66193A36}"/>
              </a:ext>
            </a:extLst>
          </p:cNvPr>
          <p:cNvPicPr>
            <a:picLocks noChangeAspect="1"/>
          </p:cNvPicPr>
          <p:nvPr/>
        </p:nvPicPr>
        <p:blipFill>
          <a:blip r:embed="rId3"/>
          <a:stretch>
            <a:fillRect/>
          </a:stretch>
        </p:blipFill>
        <p:spPr>
          <a:xfrm>
            <a:off x="0" y="101835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13AB5E3C-540B-4699-3E30-2D113AA33F01}"/>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01891280-F9E5-207E-64FB-75FA8CE37273}"/>
              </a:ext>
            </a:extLst>
          </p:cNvPr>
          <p:cNvPicPr>
            <a:picLocks noChangeAspect="1"/>
          </p:cNvPicPr>
          <p:nvPr/>
        </p:nvPicPr>
        <p:blipFill>
          <a:blip r:embed="rId2"/>
          <a:stretch>
            <a:fillRect/>
          </a:stretch>
        </p:blipFill>
        <p:spPr>
          <a:xfrm>
            <a:off x="0" y="96942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CDCC109-BE40-2A5F-DBBD-CAAAF2F4B903}"/>
              </a:ext>
            </a:extLst>
          </p:cNvPr>
          <p:cNvPicPr>
            <a:picLocks noChangeAspect="1"/>
          </p:cNvPicPr>
          <p:nvPr/>
        </p:nvPicPr>
        <p:blipFill>
          <a:blip r:embed="rId3"/>
          <a:stretch>
            <a:fillRect/>
          </a:stretch>
        </p:blipFill>
        <p:spPr>
          <a:xfrm>
            <a:off x="0" y="991175"/>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767DCBD1-5DE3-58D9-E23A-0E4BE880A155}"/>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DE5D42B7-CB04-027F-EFA1-A30074C91E92}"/>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BEA031EA-53D5-474F-8205-0E1513F09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1197</TotalTime>
  <Words>632</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211</cp:revision>
  <dcterms:created xsi:type="dcterms:W3CDTF">2020-01-06T09:48:40Z</dcterms:created>
  <dcterms:modified xsi:type="dcterms:W3CDTF">2025-01-07T14:00:49Z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