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31/12/2024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52 (</a:t>
            </a:r>
            <a:r>
              <a:rPr lang="en-US" altLang="en-US" sz="2000" b="1" dirty="0"/>
              <a:t>23/12/2024 – 29/12/2024</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6A3D32D-7857-2B42-D048-930ECF47E066}"/>
              </a:ext>
            </a:extLst>
          </p:cNvPr>
          <p:cNvPicPr>
            <a:picLocks noChangeAspect="1"/>
          </p:cNvPicPr>
          <p:nvPr/>
        </p:nvPicPr>
        <p:blipFill>
          <a:blip r:embed="rId2"/>
          <a:stretch>
            <a:fillRect/>
          </a:stretch>
        </p:blipFill>
        <p:spPr>
          <a:xfrm>
            <a:off x="964735" y="2132856"/>
            <a:ext cx="10217790" cy="1991469"/>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5D022CE-6E34-F928-C901-10C430DA157C}"/>
              </a:ext>
            </a:extLst>
          </p:cNvPr>
          <p:cNvPicPr>
            <a:picLocks noChangeAspect="1"/>
          </p:cNvPicPr>
          <p:nvPr/>
        </p:nvPicPr>
        <p:blipFill>
          <a:blip r:embed="rId3"/>
          <a:stretch>
            <a:fillRect/>
          </a:stretch>
        </p:blipFill>
        <p:spPr>
          <a:xfrm>
            <a:off x="192508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27ED5033-0B60-1915-62DD-D1C623D364CE}"/>
              </a:ext>
            </a:extLst>
          </p:cNvPr>
          <p:cNvPicPr>
            <a:picLocks noChangeAspect="1"/>
          </p:cNvPicPr>
          <p:nvPr/>
        </p:nvPicPr>
        <p:blipFill>
          <a:blip r:embed="rId2"/>
          <a:stretch>
            <a:fillRect/>
          </a:stretch>
        </p:blipFill>
        <p:spPr>
          <a:xfrm>
            <a:off x="9621945" y="3148498"/>
            <a:ext cx="2552700" cy="1209675"/>
          </a:xfrm>
          <a:prstGeom prst="rect">
            <a:avLst/>
          </a:prstGeom>
        </p:spPr>
      </p:pic>
      <p:pic>
        <p:nvPicPr>
          <p:cNvPr id="10" name="Picture 9">
            <a:extLst>
              <a:ext uri="{FF2B5EF4-FFF2-40B4-BE49-F238E27FC236}">
                <a16:creationId xmlns:a16="http://schemas.microsoft.com/office/drawing/2014/main" id="{8B127022-AA83-6EC3-3F6E-903941470A96}"/>
              </a:ext>
            </a:extLst>
          </p:cNvPr>
          <p:cNvPicPr>
            <a:picLocks noChangeAspect="1"/>
          </p:cNvPicPr>
          <p:nvPr/>
        </p:nvPicPr>
        <p:blipFill>
          <a:blip r:embed="rId3"/>
          <a:stretch>
            <a:fillRect/>
          </a:stretch>
        </p:blipFill>
        <p:spPr>
          <a:xfrm>
            <a:off x="5484170" y="976311"/>
            <a:ext cx="4067175" cy="2777025"/>
          </a:xfrm>
          <a:prstGeom prst="rect">
            <a:avLst/>
          </a:prstGeom>
        </p:spPr>
      </p:pic>
      <p:pic>
        <p:nvPicPr>
          <p:cNvPr id="11" name="Picture 10">
            <a:extLst>
              <a:ext uri="{FF2B5EF4-FFF2-40B4-BE49-F238E27FC236}">
                <a16:creationId xmlns:a16="http://schemas.microsoft.com/office/drawing/2014/main" id="{10E66324-80B5-F919-427C-37AF67FFC864}"/>
              </a:ext>
            </a:extLst>
          </p:cNvPr>
          <p:cNvPicPr>
            <a:picLocks noChangeAspect="1"/>
          </p:cNvPicPr>
          <p:nvPr/>
        </p:nvPicPr>
        <p:blipFill>
          <a:blip r:embed="rId4"/>
          <a:stretch>
            <a:fillRect/>
          </a:stretch>
        </p:blipFill>
        <p:spPr>
          <a:xfrm>
            <a:off x="5484169" y="3805592"/>
            <a:ext cx="4067176" cy="3052408"/>
          </a:xfrm>
          <a:prstGeom prst="rect">
            <a:avLst/>
          </a:prstGeom>
        </p:spPr>
      </p:pic>
      <p:pic>
        <p:nvPicPr>
          <p:cNvPr id="2" name="Picture 1">
            <a:extLst>
              <a:ext uri="{FF2B5EF4-FFF2-40B4-BE49-F238E27FC236}">
                <a16:creationId xmlns:a16="http://schemas.microsoft.com/office/drawing/2014/main" id="{0320CFFA-1B0C-510D-34E9-3880343FC8E2}"/>
              </a:ext>
            </a:extLst>
          </p:cNvPr>
          <p:cNvPicPr>
            <a:picLocks noChangeAspect="1"/>
          </p:cNvPicPr>
          <p:nvPr/>
        </p:nvPicPr>
        <p:blipFill>
          <a:blip r:embed="rId5"/>
          <a:stretch>
            <a:fillRect/>
          </a:stretch>
        </p:blipFill>
        <p:spPr>
          <a:xfrm>
            <a:off x="-2230" y="976311"/>
            <a:ext cx="5406626" cy="2777025"/>
          </a:xfrm>
          <a:prstGeom prst="rect">
            <a:avLst/>
          </a:prstGeom>
        </p:spPr>
      </p:pic>
      <p:pic>
        <p:nvPicPr>
          <p:cNvPr id="5" name="Picture 4">
            <a:extLst>
              <a:ext uri="{FF2B5EF4-FFF2-40B4-BE49-F238E27FC236}">
                <a16:creationId xmlns:a16="http://schemas.microsoft.com/office/drawing/2014/main" id="{B19C7F78-9B16-4B35-7F13-3DC627F81255}"/>
              </a:ext>
            </a:extLst>
          </p:cNvPr>
          <p:cNvPicPr>
            <a:picLocks noChangeAspect="1"/>
          </p:cNvPicPr>
          <p:nvPr/>
        </p:nvPicPr>
        <p:blipFill>
          <a:blip r:embed="rId6"/>
          <a:stretch>
            <a:fillRect/>
          </a:stretch>
        </p:blipFill>
        <p:spPr>
          <a:xfrm>
            <a:off x="-2230" y="3805592"/>
            <a:ext cx="5406626" cy="3052408"/>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0E479A7D-3CC7-6D4E-1F7E-F84AA3AB924A}"/>
              </a:ext>
            </a:extLst>
          </p:cNvPr>
          <p:cNvPicPr>
            <a:picLocks noChangeAspect="1"/>
          </p:cNvPicPr>
          <p:nvPr/>
        </p:nvPicPr>
        <p:blipFill>
          <a:blip r:embed="rId2"/>
          <a:stretch>
            <a:fillRect/>
          </a:stretch>
        </p:blipFill>
        <p:spPr>
          <a:xfrm>
            <a:off x="1864584" y="1033462"/>
            <a:ext cx="7019925" cy="5149224"/>
          </a:xfrm>
          <a:prstGeom prst="rect">
            <a:avLst/>
          </a:prstGeom>
        </p:spPr>
      </p:pic>
      <p:pic>
        <p:nvPicPr>
          <p:cNvPr id="4" name="Picture 3">
            <a:extLst>
              <a:ext uri="{FF2B5EF4-FFF2-40B4-BE49-F238E27FC236}">
                <a16:creationId xmlns:a16="http://schemas.microsoft.com/office/drawing/2014/main" id="{DE59232B-B904-3D2A-1BD3-E3591DFACB70}"/>
              </a:ext>
            </a:extLst>
          </p:cNvPr>
          <p:cNvPicPr>
            <a:picLocks noChangeAspect="1"/>
          </p:cNvPicPr>
          <p:nvPr/>
        </p:nvPicPr>
        <p:blipFill>
          <a:blip r:embed="rId3"/>
          <a:stretch>
            <a:fillRect/>
          </a:stretch>
        </p:blipFill>
        <p:spPr>
          <a:xfrm>
            <a:off x="9554833" y="3003237"/>
            <a:ext cx="2552700" cy="120967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A30E73CC-374A-E109-31C2-A74A9DDA74E5}"/>
              </a:ext>
            </a:extLst>
          </p:cNvPr>
          <p:cNvPicPr>
            <a:picLocks noChangeAspect="1"/>
          </p:cNvPicPr>
          <p:nvPr/>
        </p:nvPicPr>
        <p:blipFill>
          <a:blip r:embed="rId2"/>
          <a:stretch>
            <a:fillRect/>
          </a:stretch>
        </p:blipFill>
        <p:spPr>
          <a:xfrm>
            <a:off x="1762125" y="1016117"/>
            <a:ext cx="8667750" cy="379024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97B5689B-9EAC-3E9F-A67B-A3957EFE8E55}"/>
              </a:ext>
            </a:extLst>
          </p:cNvPr>
          <p:cNvPicPr>
            <a:picLocks noChangeAspect="1"/>
          </p:cNvPicPr>
          <p:nvPr/>
        </p:nvPicPr>
        <p:blipFill>
          <a:blip r:embed="rId3"/>
          <a:stretch>
            <a:fillRect/>
          </a:stretch>
        </p:blipFill>
        <p:spPr>
          <a:xfrm>
            <a:off x="0" y="100996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0A447EB3-41C8-05C9-7521-5A3A4C93C088}"/>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63168166-6A26-0A8B-58AC-A2A214F2C8F0}"/>
              </a:ext>
            </a:extLst>
          </p:cNvPr>
          <p:cNvPicPr>
            <a:picLocks noChangeAspect="1"/>
          </p:cNvPicPr>
          <p:nvPr/>
        </p:nvPicPr>
        <p:blipFill>
          <a:blip r:embed="rId2"/>
          <a:stretch>
            <a:fillRect/>
          </a:stretch>
        </p:blipFill>
        <p:spPr>
          <a:xfrm>
            <a:off x="0" y="96103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335BA04-246D-41A2-AB14-89965A03C3D3}"/>
              </a:ext>
            </a:extLst>
          </p:cNvPr>
          <p:cNvPicPr>
            <a:picLocks noChangeAspect="1"/>
          </p:cNvPicPr>
          <p:nvPr/>
        </p:nvPicPr>
        <p:blipFill>
          <a:blip r:embed="rId3"/>
          <a:stretch>
            <a:fillRect/>
          </a:stretch>
        </p:blipFill>
        <p:spPr>
          <a:xfrm>
            <a:off x="0" y="99117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C259FED-8BDE-8773-0890-EB3C6123B6D6}"/>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8000111A-0EEE-1529-979F-5606B9F28547}"/>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1192</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209</cp:revision>
  <dcterms:created xsi:type="dcterms:W3CDTF">2020-01-06T09:48:40Z</dcterms:created>
  <dcterms:modified xsi:type="dcterms:W3CDTF">2024-12-31T07:06:49Z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