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09" d="100"/>
          <a:sy n="109"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24/12/2024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51 (</a:t>
            </a:r>
            <a:r>
              <a:rPr lang="en-US" altLang="en-US" sz="2000" b="1" dirty="0"/>
              <a:t>16/12/2024 – 22/12/2024</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DE4DCC30-972C-4C14-3110-0231B2BA77BE}"/>
              </a:ext>
            </a:extLst>
          </p:cNvPr>
          <p:cNvPicPr>
            <a:picLocks noChangeAspect="1"/>
          </p:cNvPicPr>
          <p:nvPr/>
        </p:nvPicPr>
        <p:blipFill>
          <a:blip r:embed="rId2"/>
          <a:stretch>
            <a:fillRect/>
          </a:stretch>
        </p:blipFill>
        <p:spPr>
          <a:xfrm>
            <a:off x="306466" y="1917821"/>
            <a:ext cx="11579068" cy="1688855"/>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56D7EE77-EAA7-C50A-D7FD-4167A854A6C8}"/>
              </a:ext>
            </a:extLst>
          </p:cNvPr>
          <p:cNvPicPr>
            <a:picLocks noChangeAspect="1"/>
          </p:cNvPicPr>
          <p:nvPr/>
        </p:nvPicPr>
        <p:blipFill>
          <a:blip r:embed="rId3"/>
          <a:stretch>
            <a:fillRect/>
          </a:stretch>
        </p:blipFill>
        <p:spPr>
          <a:xfrm>
            <a:off x="1520804"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3" name="Picture 12">
            <a:extLst>
              <a:ext uri="{FF2B5EF4-FFF2-40B4-BE49-F238E27FC236}">
                <a16:creationId xmlns:a16="http://schemas.microsoft.com/office/drawing/2014/main" id="{27ED5033-0B60-1915-62DD-D1C623D364CE}"/>
              </a:ext>
            </a:extLst>
          </p:cNvPr>
          <p:cNvPicPr>
            <a:picLocks noChangeAspect="1"/>
          </p:cNvPicPr>
          <p:nvPr/>
        </p:nvPicPr>
        <p:blipFill>
          <a:blip r:embed="rId2"/>
          <a:stretch>
            <a:fillRect/>
          </a:stretch>
        </p:blipFill>
        <p:spPr>
          <a:xfrm>
            <a:off x="9621945" y="3148498"/>
            <a:ext cx="2552700" cy="1209675"/>
          </a:xfrm>
          <a:prstGeom prst="rect">
            <a:avLst/>
          </a:prstGeom>
        </p:spPr>
      </p:pic>
      <p:pic>
        <p:nvPicPr>
          <p:cNvPr id="3" name="Picture 2">
            <a:extLst>
              <a:ext uri="{FF2B5EF4-FFF2-40B4-BE49-F238E27FC236}">
                <a16:creationId xmlns:a16="http://schemas.microsoft.com/office/drawing/2014/main" id="{709FAA5F-F7FA-A555-22EB-62825B734C14}"/>
              </a:ext>
            </a:extLst>
          </p:cNvPr>
          <p:cNvPicPr>
            <a:picLocks noChangeAspect="1"/>
          </p:cNvPicPr>
          <p:nvPr/>
        </p:nvPicPr>
        <p:blipFill>
          <a:blip r:embed="rId3"/>
          <a:stretch>
            <a:fillRect/>
          </a:stretch>
        </p:blipFill>
        <p:spPr>
          <a:xfrm>
            <a:off x="-2230" y="976311"/>
            <a:ext cx="5406626" cy="2777025"/>
          </a:xfrm>
          <a:prstGeom prst="rect">
            <a:avLst/>
          </a:prstGeom>
        </p:spPr>
      </p:pic>
      <p:pic>
        <p:nvPicPr>
          <p:cNvPr id="4" name="Picture 3">
            <a:extLst>
              <a:ext uri="{FF2B5EF4-FFF2-40B4-BE49-F238E27FC236}">
                <a16:creationId xmlns:a16="http://schemas.microsoft.com/office/drawing/2014/main" id="{E108DC6D-94A6-0641-7251-5F7A8224C993}"/>
              </a:ext>
            </a:extLst>
          </p:cNvPr>
          <p:cNvPicPr>
            <a:picLocks noChangeAspect="1"/>
          </p:cNvPicPr>
          <p:nvPr/>
        </p:nvPicPr>
        <p:blipFill>
          <a:blip r:embed="rId4"/>
          <a:stretch>
            <a:fillRect/>
          </a:stretch>
        </p:blipFill>
        <p:spPr>
          <a:xfrm>
            <a:off x="-2230" y="3805592"/>
            <a:ext cx="5406626" cy="3052408"/>
          </a:xfrm>
          <a:prstGeom prst="rect">
            <a:avLst/>
          </a:prstGeom>
        </p:spPr>
      </p:pic>
      <p:pic>
        <p:nvPicPr>
          <p:cNvPr id="10" name="Picture 9">
            <a:extLst>
              <a:ext uri="{FF2B5EF4-FFF2-40B4-BE49-F238E27FC236}">
                <a16:creationId xmlns:a16="http://schemas.microsoft.com/office/drawing/2014/main" id="{8B127022-AA83-6EC3-3F6E-903941470A96}"/>
              </a:ext>
            </a:extLst>
          </p:cNvPr>
          <p:cNvPicPr>
            <a:picLocks noChangeAspect="1"/>
          </p:cNvPicPr>
          <p:nvPr/>
        </p:nvPicPr>
        <p:blipFill>
          <a:blip r:embed="rId5"/>
          <a:stretch>
            <a:fillRect/>
          </a:stretch>
        </p:blipFill>
        <p:spPr>
          <a:xfrm>
            <a:off x="5484170" y="976311"/>
            <a:ext cx="4067175" cy="2777025"/>
          </a:xfrm>
          <a:prstGeom prst="rect">
            <a:avLst/>
          </a:prstGeom>
        </p:spPr>
      </p:pic>
      <p:pic>
        <p:nvPicPr>
          <p:cNvPr id="11" name="Picture 10">
            <a:extLst>
              <a:ext uri="{FF2B5EF4-FFF2-40B4-BE49-F238E27FC236}">
                <a16:creationId xmlns:a16="http://schemas.microsoft.com/office/drawing/2014/main" id="{10E66324-80B5-F919-427C-37AF67FFC864}"/>
              </a:ext>
            </a:extLst>
          </p:cNvPr>
          <p:cNvPicPr>
            <a:picLocks noChangeAspect="1"/>
          </p:cNvPicPr>
          <p:nvPr/>
        </p:nvPicPr>
        <p:blipFill>
          <a:blip r:embed="rId6"/>
          <a:stretch>
            <a:fillRect/>
          </a:stretch>
        </p:blipFill>
        <p:spPr>
          <a:xfrm>
            <a:off x="5484169" y="3805592"/>
            <a:ext cx="4067176" cy="3052408"/>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0E479A7D-3CC7-6D4E-1F7E-F84AA3AB924A}"/>
              </a:ext>
            </a:extLst>
          </p:cNvPr>
          <p:cNvPicPr>
            <a:picLocks noChangeAspect="1"/>
          </p:cNvPicPr>
          <p:nvPr/>
        </p:nvPicPr>
        <p:blipFill>
          <a:blip r:embed="rId2"/>
          <a:stretch>
            <a:fillRect/>
          </a:stretch>
        </p:blipFill>
        <p:spPr>
          <a:xfrm>
            <a:off x="1864584" y="1033462"/>
            <a:ext cx="7019925" cy="5149224"/>
          </a:xfrm>
          <a:prstGeom prst="rect">
            <a:avLst/>
          </a:prstGeom>
        </p:spPr>
      </p:pic>
      <p:pic>
        <p:nvPicPr>
          <p:cNvPr id="4" name="Picture 3">
            <a:extLst>
              <a:ext uri="{FF2B5EF4-FFF2-40B4-BE49-F238E27FC236}">
                <a16:creationId xmlns:a16="http://schemas.microsoft.com/office/drawing/2014/main" id="{DE59232B-B904-3D2A-1BD3-E3591DFACB70}"/>
              </a:ext>
            </a:extLst>
          </p:cNvPr>
          <p:cNvPicPr>
            <a:picLocks noChangeAspect="1"/>
          </p:cNvPicPr>
          <p:nvPr/>
        </p:nvPicPr>
        <p:blipFill>
          <a:blip r:embed="rId3"/>
          <a:stretch>
            <a:fillRect/>
          </a:stretch>
        </p:blipFill>
        <p:spPr>
          <a:xfrm>
            <a:off x="9554833" y="3003237"/>
            <a:ext cx="2552700" cy="1209675"/>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49 389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A90D2B39-A195-8557-90C3-134BC516FE7C}"/>
              </a:ext>
            </a:extLst>
          </p:cNvPr>
          <p:cNvPicPr>
            <a:picLocks noChangeAspect="1"/>
          </p:cNvPicPr>
          <p:nvPr/>
        </p:nvPicPr>
        <p:blipFill>
          <a:blip r:embed="rId2"/>
          <a:stretch>
            <a:fillRect/>
          </a:stretch>
        </p:blipFill>
        <p:spPr>
          <a:xfrm>
            <a:off x="1665410" y="984738"/>
            <a:ext cx="8667750" cy="3821624"/>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D22548CE-9484-6550-A173-42F78EA79147}"/>
              </a:ext>
            </a:extLst>
          </p:cNvPr>
          <p:cNvPicPr>
            <a:picLocks noChangeAspect="1"/>
          </p:cNvPicPr>
          <p:nvPr/>
        </p:nvPicPr>
        <p:blipFill>
          <a:blip r:embed="rId3"/>
          <a:stretch>
            <a:fillRect/>
          </a:stretch>
        </p:blipFill>
        <p:spPr>
          <a:xfrm>
            <a:off x="0" y="1026826"/>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D76ABD0E-77F2-EB3F-6166-34ED6FCDEF01}"/>
              </a:ext>
            </a:extLst>
          </p:cNvPr>
          <p:cNvPicPr>
            <a:picLocks noChangeAspect="1"/>
          </p:cNvPicPr>
          <p:nvPr/>
        </p:nvPicPr>
        <p:blipFill>
          <a:blip r:embed="rId2"/>
          <a:stretch>
            <a:fillRect/>
          </a:stretch>
        </p:blipFill>
        <p:spPr>
          <a:xfrm>
            <a:off x="0" y="1025216"/>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4CAFCF39-28C6-9920-BD58-0425BDAC2814}"/>
              </a:ext>
            </a:extLst>
          </p:cNvPr>
          <p:cNvPicPr>
            <a:picLocks noChangeAspect="1"/>
          </p:cNvPicPr>
          <p:nvPr/>
        </p:nvPicPr>
        <p:blipFill>
          <a:blip r:embed="rId2"/>
          <a:stretch>
            <a:fillRect/>
          </a:stretch>
        </p:blipFill>
        <p:spPr>
          <a:xfrm>
            <a:off x="0" y="994266"/>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94194CEE-D2F2-A3A2-93DF-CDA61DDC909D}"/>
              </a:ext>
            </a:extLst>
          </p:cNvPr>
          <p:cNvPicPr>
            <a:picLocks noChangeAspect="1"/>
          </p:cNvPicPr>
          <p:nvPr/>
        </p:nvPicPr>
        <p:blipFill>
          <a:blip r:embed="rId3"/>
          <a:stretch>
            <a:fillRect/>
          </a:stretch>
        </p:blipFill>
        <p:spPr>
          <a:xfrm>
            <a:off x="0" y="1016424"/>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0B58D4DE-9BC5-651E-0601-39D71119103D}"/>
              </a:ext>
            </a:extLst>
          </p:cNvPr>
          <p:cNvPicPr>
            <a:picLocks noChangeAspect="1"/>
          </p:cNvPicPr>
          <p:nvPr/>
        </p:nvPicPr>
        <p:blipFill>
          <a:blip r:embed="rId2"/>
          <a:stretch>
            <a:fillRect/>
          </a:stretch>
        </p:blipFill>
        <p:spPr>
          <a:xfrm>
            <a:off x="0" y="1016424"/>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BB72D5DF-58A3-7D53-9A9D-3FE7B05EDB6A}"/>
              </a:ext>
            </a:extLst>
          </p:cNvPr>
          <p:cNvPicPr>
            <a:picLocks noChangeAspect="1"/>
          </p:cNvPicPr>
          <p:nvPr/>
        </p:nvPicPr>
        <p:blipFill>
          <a:blip r:embed="rId2"/>
          <a:stretch>
            <a:fillRect/>
          </a:stretch>
        </p:blipFill>
        <p:spPr>
          <a:xfrm>
            <a:off x="0" y="1016424"/>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1186</TotalTime>
  <Words>632</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Hendri Bower</cp:lastModifiedBy>
  <cp:revision>208</cp:revision>
  <dcterms:created xsi:type="dcterms:W3CDTF">2020-01-06T09:48:40Z</dcterms:created>
  <dcterms:modified xsi:type="dcterms:W3CDTF">2024-12-24T09:45:06Z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