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4" d="100"/>
          <a:sy n="114"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10/12/2024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49 (</a:t>
            </a:r>
            <a:r>
              <a:rPr lang="en-US" altLang="en-US" sz="2000" b="1" dirty="0"/>
              <a:t>02/12/2024 – 08/12/2024</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2E7F49A7-5BC7-3CE6-324E-88669F1620BC}"/>
              </a:ext>
            </a:extLst>
          </p:cNvPr>
          <p:cNvPicPr>
            <a:picLocks noChangeAspect="1"/>
          </p:cNvPicPr>
          <p:nvPr/>
        </p:nvPicPr>
        <p:blipFill>
          <a:blip r:embed="rId2"/>
          <a:stretch>
            <a:fillRect/>
          </a:stretch>
        </p:blipFill>
        <p:spPr>
          <a:xfrm>
            <a:off x="1328736" y="213285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BEA9534-6080-659E-34CC-1FFF51EA66C9}"/>
              </a:ext>
            </a:extLst>
          </p:cNvPr>
          <p:cNvPicPr>
            <a:picLocks noChangeAspect="1"/>
          </p:cNvPicPr>
          <p:nvPr/>
        </p:nvPicPr>
        <p:blipFill>
          <a:blip r:embed="rId3"/>
          <a:stretch>
            <a:fillRect/>
          </a:stretch>
        </p:blipFill>
        <p:spPr>
          <a:xfrm>
            <a:off x="1505639"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3" name="Picture 2">
            <a:extLst>
              <a:ext uri="{FF2B5EF4-FFF2-40B4-BE49-F238E27FC236}">
                <a16:creationId xmlns:a16="http://schemas.microsoft.com/office/drawing/2014/main" id="{8E6CE5C9-960F-4655-588E-C21A4D2F315A}"/>
              </a:ext>
            </a:extLst>
          </p:cNvPr>
          <p:cNvPicPr>
            <a:picLocks noChangeAspect="1"/>
          </p:cNvPicPr>
          <p:nvPr/>
        </p:nvPicPr>
        <p:blipFill>
          <a:blip r:embed="rId2"/>
          <a:stretch>
            <a:fillRect/>
          </a:stretch>
        </p:blipFill>
        <p:spPr>
          <a:xfrm>
            <a:off x="0" y="976311"/>
            <a:ext cx="5404396" cy="2777025"/>
          </a:xfrm>
          <a:prstGeom prst="rect">
            <a:avLst/>
          </a:prstGeom>
        </p:spPr>
      </p:pic>
      <p:pic>
        <p:nvPicPr>
          <p:cNvPr id="4" name="Picture 3">
            <a:extLst>
              <a:ext uri="{FF2B5EF4-FFF2-40B4-BE49-F238E27FC236}">
                <a16:creationId xmlns:a16="http://schemas.microsoft.com/office/drawing/2014/main" id="{D585248A-E7DE-2528-517A-3160D72E884E}"/>
              </a:ext>
            </a:extLst>
          </p:cNvPr>
          <p:cNvPicPr>
            <a:picLocks noChangeAspect="1"/>
          </p:cNvPicPr>
          <p:nvPr/>
        </p:nvPicPr>
        <p:blipFill>
          <a:blip r:embed="rId3"/>
          <a:stretch>
            <a:fillRect/>
          </a:stretch>
        </p:blipFill>
        <p:spPr>
          <a:xfrm>
            <a:off x="0" y="3823927"/>
            <a:ext cx="5404396" cy="3055504"/>
          </a:xfrm>
          <a:prstGeom prst="rect">
            <a:avLst/>
          </a:prstGeom>
        </p:spPr>
      </p:pic>
      <p:pic>
        <p:nvPicPr>
          <p:cNvPr id="10" name="Picture 9">
            <a:extLst>
              <a:ext uri="{FF2B5EF4-FFF2-40B4-BE49-F238E27FC236}">
                <a16:creationId xmlns:a16="http://schemas.microsoft.com/office/drawing/2014/main" id="{0745212C-BD25-8A50-F933-399AD2CF4147}"/>
              </a:ext>
            </a:extLst>
          </p:cNvPr>
          <p:cNvPicPr>
            <a:picLocks noChangeAspect="1"/>
          </p:cNvPicPr>
          <p:nvPr/>
        </p:nvPicPr>
        <p:blipFill>
          <a:blip r:embed="rId4"/>
          <a:stretch>
            <a:fillRect/>
          </a:stretch>
        </p:blipFill>
        <p:spPr>
          <a:xfrm>
            <a:off x="5479583" y="976311"/>
            <a:ext cx="4067175" cy="2777025"/>
          </a:xfrm>
          <a:prstGeom prst="rect">
            <a:avLst/>
          </a:prstGeom>
        </p:spPr>
      </p:pic>
      <p:pic>
        <p:nvPicPr>
          <p:cNvPr id="12" name="Picture 11">
            <a:extLst>
              <a:ext uri="{FF2B5EF4-FFF2-40B4-BE49-F238E27FC236}">
                <a16:creationId xmlns:a16="http://schemas.microsoft.com/office/drawing/2014/main" id="{3DEEE895-A6D8-4167-52DA-AC6563508A63}"/>
              </a:ext>
            </a:extLst>
          </p:cNvPr>
          <p:cNvPicPr>
            <a:picLocks noChangeAspect="1"/>
          </p:cNvPicPr>
          <p:nvPr/>
        </p:nvPicPr>
        <p:blipFill>
          <a:blip r:embed="rId5"/>
          <a:stretch>
            <a:fillRect/>
          </a:stretch>
        </p:blipFill>
        <p:spPr>
          <a:xfrm>
            <a:off x="5479583" y="3805592"/>
            <a:ext cx="4067175" cy="3073839"/>
          </a:xfrm>
          <a:prstGeom prst="rect">
            <a:avLst/>
          </a:prstGeom>
        </p:spPr>
      </p:pic>
      <p:pic>
        <p:nvPicPr>
          <p:cNvPr id="13" name="Picture 12">
            <a:extLst>
              <a:ext uri="{FF2B5EF4-FFF2-40B4-BE49-F238E27FC236}">
                <a16:creationId xmlns:a16="http://schemas.microsoft.com/office/drawing/2014/main" id="{27ED5033-0B60-1915-62DD-D1C623D364CE}"/>
              </a:ext>
            </a:extLst>
          </p:cNvPr>
          <p:cNvPicPr>
            <a:picLocks noChangeAspect="1"/>
          </p:cNvPicPr>
          <p:nvPr/>
        </p:nvPicPr>
        <p:blipFill>
          <a:blip r:embed="rId6"/>
          <a:stretch>
            <a:fillRect/>
          </a:stretch>
        </p:blipFill>
        <p:spPr>
          <a:xfrm>
            <a:off x="9621945" y="3148498"/>
            <a:ext cx="2552700" cy="120967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0E479A7D-3CC7-6D4E-1F7E-F84AA3AB924A}"/>
              </a:ext>
            </a:extLst>
          </p:cNvPr>
          <p:cNvPicPr>
            <a:picLocks noChangeAspect="1"/>
          </p:cNvPicPr>
          <p:nvPr/>
        </p:nvPicPr>
        <p:blipFill>
          <a:blip r:embed="rId2"/>
          <a:stretch>
            <a:fillRect/>
          </a:stretch>
        </p:blipFill>
        <p:spPr>
          <a:xfrm>
            <a:off x="1864584" y="1033462"/>
            <a:ext cx="7019925" cy="5149224"/>
          </a:xfrm>
          <a:prstGeom prst="rect">
            <a:avLst/>
          </a:prstGeom>
        </p:spPr>
      </p:pic>
      <p:pic>
        <p:nvPicPr>
          <p:cNvPr id="4" name="Picture 3">
            <a:extLst>
              <a:ext uri="{FF2B5EF4-FFF2-40B4-BE49-F238E27FC236}">
                <a16:creationId xmlns:a16="http://schemas.microsoft.com/office/drawing/2014/main" id="{DE59232B-B904-3D2A-1BD3-E3591DFACB70}"/>
              </a:ext>
            </a:extLst>
          </p:cNvPr>
          <p:cNvPicPr>
            <a:picLocks noChangeAspect="1"/>
          </p:cNvPicPr>
          <p:nvPr/>
        </p:nvPicPr>
        <p:blipFill>
          <a:blip r:embed="rId3"/>
          <a:stretch>
            <a:fillRect/>
          </a:stretch>
        </p:blipFill>
        <p:spPr>
          <a:xfrm>
            <a:off x="9554833" y="3003237"/>
            <a:ext cx="2552700" cy="120967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8522EEAD-D58C-0246-6F94-5BE87CABBB3D}"/>
              </a:ext>
            </a:extLst>
          </p:cNvPr>
          <p:cNvPicPr>
            <a:picLocks noChangeAspect="1"/>
          </p:cNvPicPr>
          <p:nvPr/>
        </p:nvPicPr>
        <p:blipFill>
          <a:blip r:embed="rId2"/>
          <a:stretch>
            <a:fillRect/>
          </a:stretch>
        </p:blipFill>
        <p:spPr>
          <a:xfrm>
            <a:off x="1762125" y="1007728"/>
            <a:ext cx="8667750" cy="379863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F670B1C6-3F6F-36EE-6C9E-6999EBBDDB1A}"/>
              </a:ext>
            </a:extLst>
          </p:cNvPr>
          <p:cNvPicPr>
            <a:picLocks noChangeAspect="1"/>
          </p:cNvPicPr>
          <p:nvPr/>
        </p:nvPicPr>
        <p:blipFill>
          <a:blip r:embed="rId3"/>
          <a:stretch>
            <a:fillRect/>
          </a:stretch>
        </p:blipFill>
        <p:spPr>
          <a:xfrm>
            <a:off x="0" y="100996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86C41522-7854-35A6-78FC-4C2FC5C8D884}"/>
              </a:ext>
            </a:extLst>
          </p:cNvPr>
          <p:cNvPicPr>
            <a:picLocks noChangeAspect="1"/>
          </p:cNvPicPr>
          <p:nvPr/>
        </p:nvPicPr>
        <p:blipFill>
          <a:blip r:embed="rId2"/>
          <a:stretch>
            <a:fillRect/>
          </a:stretch>
        </p:blipFill>
        <p:spPr>
          <a:xfrm>
            <a:off x="0" y="99956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CB4907B7-BAA4-D467-781F-0140300E3EE2}"/>
              </a:ext>
            </a:extLst>
          </p:cNvPr>
          <p:cNvPicPr>
            <a:picLocks noChangeAspect="1"/>
          </p:cNvPicPr>
          <p:nvPr/>
        </p:nvPicPr>
        <p:blipFill>
          <a:blip r:embed="rId2"/>
          <a:stretch>
            <a:fillRect/>
          </a:stretch>
        </p:blipFill>
        <p:spPr>
          <a:xfrm>
            <a:off x="0" y="961033"/>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3E5427FF-BAB3-2C68-D025-CE5C3D662A3B}"/>
              </a:ext>
            </a:extLst>
          </p:cNvPr>
          <p:cNvPicPr>
            <a:picLocks noChangeAspect="1"/>
          </p:cNvPicPr>
          <p:nvPr/>
        </p:nvPicPr>
        <p:blipFill>
          <a:blip r:embed="rId3"/>
          <a:stretch>
            <a:fillRect/>
          </a:stretch>
        </p:blipFill>
        <p:spPr>
          <a:xfrm>
            <a:off x="0" y="99117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AD7A8BDE-26C2-E0B2-B657-E3F4ADEA1561}"/>
              </a:ext>
            </a:extLst>
          </p:cNvPr>
          <p:cNvPicPr>
            <a:picLocks noChangeAspect="1"/>
          </p:cNvPicPr>
          <p:nvPr/>
        </p:nvPicPr>
        <p:blipFill>
          <a:blip r:embed="rId2"/>
          <a:stretch>
            <a:fillRect/>
          </a:stretch>
        </p:blipFill>
        <p:spPr>
          <a:xfrm>
            <a:off x="0" y="99956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42E59371-721B-6282-DE01-132D62EE2E96}"/>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1175</TotalTime>
  <Words>632</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205</cp:revision>
  <dcterms:created xsi:type="dcterms:W3CDTF">2020-01-06T09:48:40Z</dcterms:created>
  <dcterms:modified xsi:type="dcterms:W3CDTF">2024-12-10T21:13:11Z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