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4" d="100"/>
          <a:sy n="114" d="100"/>
        </p:scale>
        <p:origin x="4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04/12/2024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48 (</a:t>
            </a:r>
            <a:r>
              <a:rPr lang="en-US" altLang="en-US" sz="2000" b="1" dirty="0"/>
              <a:t>25/11/2024 – 01/12/2024</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0B9F8CE3-B88C-C59E-7188-54E303EC47A4}"/>
              </a:ext>
            </a:extLst>
          </p:cNvPr>
          <p:cNvPicPr>
            <a:picLocks noChangeAspect="1"/>
          </p:cNvPicPr>
          <p:nvPr/>
        </p:nvPicPr>
        <p:blipFill>
          <a:blip r:embed="rId2"/>
          <a:stretch>
            <a:fillRect/>
          </a:stretch>
        </p:blipFill>
        <p:spPr>
          <a:xfrm>
            <a:off x="1328736" y="2490395"/>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2A1EC0F3-5A7F-7870-4965-20AC2255E625}"/>
              </a:ext>
            </a:extLst>
          </p:cNvPr>
          <p:cNvPicPr>
            <a:picLocks noChangeAspect="1"/>
          </p:cNvPicPr>
          <p:nvPr/>
        </p:nvPicPr>
        <p:blipFill>
          <a:blip r:embed="rId3"/>
          <a:stretch>
            <a:fillRect/>
          </a:stretch>
        </p:blipFill>
        <p:spPr>
          <a:xfrm>
            <a:off x="1522417"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5" name="Picture 4">
            <a:extLst>
              <a:ext uri="{FF2B5EF4-FFF2-40B4-BE49-F238E27FC236}">
                <a16:creationId xmlns:a16="http://schemas.microsoft.com/office/drawing/2014/main" id="{9472B5BC-F785-A6EF-5B5C-E4EFA17F9199}"/>
              </a:ext>
            </a:extLst>
          </p:cNvPr>
          <p:cNvPicPr>
            <a:picLocks noChangeAspect="1"/>
          </p:cNvPicPr>
          <p:nvPr/>
        </p:nvPicPr>
        <p:blipFill>
          <a:blip r:embed="rId2"/>
          <a:stretch>
            <a:fillRect/>
          </a:stretch>
        </p:blipFill>
        <p:spPr>
          <a:xfrm>
            <a:off x="9607630" y="3219815"/>
            <a:ext cx="2552700" cy="1209675"/>
          </a:xfrm>
          <a:prstGeom prst="rect">
            <a:avLst/>
          </a:prstGeom>
        </p:spPr>
      </p:pic>
      <p:pic>
        <p:nvPicPr>
          <p:cNvPr id="2" name="Picture 1">
            <a:extLst>
              <a:ext uri="{FF2B5EF4-FFF2-40B4-BE49-F238E27FC236}">
                <a16:creationId xmlns:a16="http://schemas.microsoft.com/office/drawing/2014/main" id="{841DA111-1903-5D6D-DFF0-C59150629C75}"/>
              </a:ext>
            </a:extLst>
          </p:cNvPr>
          <p:cNvPicPr>
            <a:picLocks noChangeAspect="1"/>
          </p:cNvPicPr>
          <p:nvPr/>
        </p:nvPicPr>
        <p:blipFill>
          <a:blip r:embed="rId3"/>
          <a:stretch>
            <a:fillRect/>
          </a:stretch>
        </p:blipFill>
        <p:spPr>
          <a:xfrm>
            <a:off x="0" y="976311"/>
            <a:ext cx="5404396" cy="2777025"/>
          </a:xfrm>
          <a:prstGeom prst="rect">
            <a:avLst/>
          </a:prstGeom>
        </p:spPr>
      </p:pic>
      <p:pic>
        <p:nvPicPr>
          <p:cNvPr id="6" name="Picture 5">
            <a:extLst>
              <a:ext uri="{FF2B5EF4-FFF2-40B4-BE49-F238E27FC236}">
                <a16:creationId xmlns:a16="http://schemas.microsoft.com/office/drawing/2014/main" id="{61F38EE3-670A-8EA6-4BBF-C6BAB2ED60D1}"/>
              </a:ext>
            </a:extLst>
          </p:cNvPr>
          <p:cNvPicPr>
            <a:picLocks noChangeAspect="1"/>
          </p:cNvPicPr>
          <p:nvPr/>
        </p:nvPicPr>
        <p:blipFill>
          <a:blip r:embed="rId4"/>
          <a:stretch>
            <a:fillRect/>
          </a:stretch>
        </p:blipFill>
        <p:spPr>
          <a:xfrm>
            <a:off x="0" y="3823927"/>
            <a:ext cx="5404396" cy="3055504"/>
          </a:xfrm>
          <a:prstGeom prst="rect">
            <a:avLst/>
          </a:prstGeom>
        </p:spPr>
      </p:pic>
      <p:pic>
        <p:nvPicPr>
          <p:cNvPr id="9" name="Picture 8">
            <a:extLst>
              <a:ext uri="{FF2B5EF4-FFF2-40B4-BE49-F238E27FC236}">
                <a16:creationId xmlns:a16="http://schemas.microsoft.com/office/drawing/2014/main" id="{F4D9D445-1F5B-4644-0F77-F169B2626E4D}"/>
              </a:ext>
            </a:extLst>
          </p:cNvPr>
          <p:cNvPicPr>
            <a:picLocks noChangeAspect="1"/>
          </p:cNvPicPr>
          <p:nvPr/>
        </p:nvPicPr>
        <p:blipFill>
          <a:blip r:embed="rId5"/>
          <a:stretch>
            <a:fillRect/>
          </a:stretch>
        </p:blipFill>
        <p:spPr>
          <a:xfrm>
            <a:off x="5481098" y="3823927"/>
            <a:ext cx="4067175" cy="3055504"/>
          </a:xfrm>
          <a:prstGeom prst="rect">
            <a:avLst/>
          </a:prstGeom>
        </p:spPr>
      </p:pic>
      <p:pic>
        <p:nvPicPr>
          <p:cNvPr id="11" name="Picture 10">
            <a:extLst>
              <a:ext uri="{FF2B5EF4-FFF2-40B4-BE49-F238E27FC236}">
                <a16:creationId xmlns:a16="http://schemas.microsoft.com/office/drawing/2014/main" id="{ACDCFDBD-728D-CEA0-3812-4EF473DF6AC8}"/>
              </a:ext>
            </a:extLst>
          </p:cNvPr>
          <p:cNvPicPr>
            <a:picLocks noChangeAspect="1"/>
          </p:cNvPicPr>
          <p:nvPr/>
        </p:nvPicPr>
        <p:blipFill>
          <a:blip r:embed="rId6"/>
          <a:stretch>
            <a:fillRect/>
          </a:stretch>
        </p:blipFill>
        <p:spPr>
          <a:xfrm>
            <a:off x="5479583" y="976311"/>
            <a:ext cx="4067175" cy="27770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2" name="Picture 1">
            <a:extLst>
              <a:ext uri="{FF2B5EF4-FFF2-40B4-BE49-F238E27FC236}">
                <a16:creationId xmlns:a16="http://schemas.microsoft.com/office/drawing/2014/main" id="{BF869D60-49B3-057E-A8AF-81FBE373C7DD}"/>
              </a:ext>
            </a:extLst>
          </p:cNvPr>
          <p:cNvPicPr>
            <a:picLocks noChangeAspect="1"/>
          </p:cNvPicPr>
          <p:nvPr/>
        </p:nvPicPr>
        <p:blipFill>
          <a:blip r:embed="rId2"/>
          <a:stretch>
            <a:fillRect/>
          </a:stretch>
        </p:blipFill>
        <p:spPr>
          <a:xfrm>
            <a:off x="9192831" y="3193278"/>
            <a:ext cx="2552700" cy="1209675"/>
          </a:xfrm>
          <a:prstGeom prst="rect">
            <a:avLst/>
          </a:prstGeom>
        </p:spPr>
      </p:pic>
      <p:pic>
        <p:nvPicPr>
          <p:cNvPr id="5" name="Picture 4">
            <a:extLst>
              <a:ext uri="{FF2B5EF4-FFF2-40B4-BE49-F238E27FC236}">
                <a16:creationId xmlns:a16="http://schemas.microsoft.com/office/drawing/2014/main" id="{70752F7F-E29D-7D43-DF72-002EF1D5A27D}"/>
              </a:ext>
            </a:extLst>
          </p:cNvPr>
          <p:cNvPicPr>
            <a:picLocks noChangeAspect="1"/>
          </p:cNvPicPr>
          <p:nvPr/>
        </p:nvPicPr>
        <p:blipFill>
          <a:blip r:embed="rId3"/>
          <a:stretch>
            <a:fillRect/>
          </a:stretch>
        </p:blipFill>
        <p:spPr>
          <a:xfrm>
            <a:off x="2065920" y="1040235"/>
            <a:ext cx="7019925" cy="5142451"/>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49 389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E5B4FC89-5354-CDEE-0372-337C5E05190F}"/>
              </a:ext>
            </a:extLst>
          </p:cNvPr>
          <p:cNvPicPr>
            <a:picLocks noChangeAspect="1"/>
          </p:cNvPicPr>
          <p:nvPr/>
        </p:nvPicPr>
        <p:blipFill>
          <a:blip r:embed="rId2"/>
          <a:stretch>
            <a:fillRect/>
          </a:stretch>
        </p:blipFill>
        <p:spPr>
          <a:xfrm>
            <a:off x="1762125" y="1048624"/>
            <a:ext cx="8667750" cy="3757738"/>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021231CE-EA61-1988-9114-DE8B321D7D25}"/>
              </a:ext>
            </a:extLst>
          </p:cNvPr>
          <p:cNvPicPr>
            <a:picLocks noChangeAspect="1"/>
          </p:cNvPicPr>
          <p:nvPr/>
        </p:nvPicPr>
        <p:blipFill>
          <a:blip r:embed="rId3"/>
          <a:stretch>
            <a:fillRect/>
          </a:stretch>
        </p:blipFill>
        <p:spPr>
          <a:xfrm>
            <a:off x="0" y="1018355"/>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4A785A4B-D9FC-4A2A-3250-C417789FDBB9}"/>
              </a:ext>
            </a:extLst>
          </p:cNvPr>
          <p:cNvPicPr>
            <a:picLocks noChangeAspect="1"/>
          </p:cNvPicPr>
          <p:nvPr/>
        </p:nvPicPr>
        <p:blipFill>
          <a:blip r:embed="rId2"/>
          <a:stretch>
            <a:fillRect/>
          </a:stretch>
        </p:blipFill>
        <p:spPr>
          <a:xfrm>
            <a:off x="0" y="999564"/>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9267FDB9-53C5-8B40-9687-718D3B2356E4}"/>
              </a:ext>
            </a:extLst>
          </p:cNvPr>
          <p:cNvPicPr>
            <a:picLocks noChangeAspect="1"/>
          </p:cNvPicPr>
          <p:nvPr/>
        </p:nvPicPr>
        <p:blipFill>
          <a:blip r:embed="rId2"/>
          <a:stretch>
            <a:fillRect/>
          </a:stretch>
        </p:blipFill>
        <p:spPr>
          <a:xfrm>
            <a:off x="0" y="961033"/>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BD33AD0C-B793-EA17-AA5A-AE3186DC9AA6}"/>
              </a:ext>
            </a:extLst>
          </p:cNvPr>
          <p:cNvPicPr>
            <a:picLocks noChangeAspect="1"/>
          </p:cNvPicPr>
          <p:nvPr/>
        </p:nvPicPr>
        <p:blipFill>
          <a:blip r:embed="rId3"/>
          <a:stretch>
            <a:fillRect/>
          </a:stretch>
        </p:blipFill>
        <p:spPr>
          <a:xfrm>
            <a:off x="0" y="991176"/>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F9BD4188-7F37-4F89-12DC-468CCE316680}"/>
              </a:ext>
            </a:extLst>
          </p:cNvPr>
          <p:cNvPicPr>
            <a:picLocks noChangeAspect="1"/>
          </p:cNvPicPr>
          <p:nvPr/>
        </p:nvPicPr>
        <p:blipFill>
          <a:blip r:embed="rId2"/>
          <a:stretch>
            <a:fillRect/>
          </a:stretch>
        </p:blipFill>
        <p:spPr>
          <a:xfrm>
            <a:off x="0" y="991176"/>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A494BFA7-9D80-D4B9-7B98-9A8943D503EF}"/>
              </a:ext>
            </a:extLst>
          </p:cNvPr>
          <p:cNvPicPr>
            <a:picLocks noChangeAspect="1"/>
          </p:cNvPicPr>
          <p:nvPr/>
        </p:nvPicPr>
        <p:blipFill>
          <a:blip r:embed="rId2"/>
          <a:stretch>
            <a:fillRect/>
          </a:stretch>
        </p:blipFill>
        <p:spPr>
          <a:xfrm>
            <a:off x="0" y="991176"/>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1166</TotalTime>
  <Words>632</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203</cp:revision>
  <dcterms:created xsi:type="dcterms:W3CDTF">2020-01-06T09:48:40Z</dcterms:created>
  <dcterms:modified xsi:type="dcterms:W3CDTF">2024-12-04T08:18:33Z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