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26/11/2024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47 (</a:t>
            </a:r>
            <a:r>
              <a:rPr lang="en-US" altLang="en-US" sz="2000" b="1" dirty="0"/>
              <a:t>18/11/2024 – 24/11/2024</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17AD35F2-20ED-7CD3-F775-E4CD6A42CB03}"/>
              </a:ext>
            </a:extLst>
          </p:cNvPr>
          <p:cNvPicPr>
            <a:picLocks noChangeAspect="1"/>
          </p:cNvPicPr>
          <p:nvPr/>
        </p:nvPicPr>
        <p:blipFill>
          <a:blip r:embed="rId2"/>
          <a:stretch>
            <a:fillRect/>
          </a:stretch>
        </p:blipFill>
        <p:spPr>
          <a:xfrm>
            <a:off x="1328736" y="2381337"/>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B5B2D99B-5602-B74F-FD61-9EED1CD676DA}"/>
              </a:ext>
            </a:extLst>
          </p:cNvPr>
          <p:cNvPicPr>
            <a:picLocks noChangeAspect="1"/>
          </p:cNvPicPr>
          <p:nvPr/>
        </p:nvPicPr>
        <p:blipFill>
          <a:blip r:embed="rId3"/>
          <a:stretch>
            <a:fillRect/>
          </a:stretch>
        </p:blipFill>
        <p:spPr>
          <a:xfrm>
            <a:off x="159791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EF0927CE-88D5-02DF-BDBE-230509160DC6}"/>
              </a:ext>
            </a:extLst>
          </p:cNvPr>
          <p:cNvPicPr>
            <a:picLocks noChangeAspect="1"/>
          </p:cNvPicPr>
          <p:nvPr/>
        </p:nvPicPr>
        <p:blipFill>
          <a:blip r:embed="rId2"/>
          <a:stretch>
            <a:fillRect/>
          </a:stretch>
        </p:blipFill>
        <p:spPr>
          <a:xfrm>
            <a:off x="5481098" y="976311"/>
            <a:ext cx="4067175" cy="2777025"/>
          </a:xfrm>
          <a:prstGeom prst="rect">
            <a:avLst/>
          </a:prstGeom>
        </p:spPr>
      </p:pic>
      <p:pic>
        <p:nvPicPr>
          <p:cNvPr id="12" name="Picture 11">
            <a:extLst>
              <a:ext uri="{FF2B5EF4-FFF2-40B4-BE49-F238E27FC236}">
                <a16:creationId xmlns:a16="http://schemas.microsoft.com/office/drawing/2014/main" id="{3BDEFFFA-D318-CF4D-9E57-2768878E89A2}"/>
              </a:ext>
            </a:extLst>
          </p:cNvPr>
          <p:cNvPicPr>
            <a:picLocks noChangeAspect="1"/>
          </p:cNvPicPr>
          <p:nvPr/>
        </p:nvPicPr>
        <p:blipFill>
          <a:blip r:embed="rId3"/>
          <a:stretch>
            <a:fillRect/>
          </a:stretch>
        </p:blipFill>
        <p:spPr>
          <a:xfrm>
            <a:off x="5481098" y="3824655"/>
            <a:ext cx="4067175" cy="3055504"/>
          </a:xfrm>
          <a:prstGeom prst="rect">
            <a:avLst/>
          </a:prstGeom>
        </p:spPr>
      </p:pic>
      <p:pic>
        <p:nvPicPr>
          <p:cNvPr id="4" name="Picture 3">
            <a:extLst>
              <a:ext uri="{FF2B5EF4-FFF2-40B4-BE49-F238E27FC236}">
                <a16:creationId xmlns:a16="http://schemas.microsoft.com/office/drawing/2014/main" id="{37531401-4A84-A68C-5580-5FFC8B01614D}"/>
              </a:ext>
            </a:extLst>
          </p:cNvPr>
          <p:cNvPicPr>
            <a:picLocks noChangeAspect="1"/>
          </p:cNvPicPr>
          <p:nvPr/>
        </p:nvPicPr>
        <p:blipFill>
          <a:blip r:embed="rId4"/>
          <a:stretch>
            <a:fillRect/>
          </a:stretch>
        </p:blipFill>
        <p:spPr>
          <a:xfrm>
            <a:off x="0" y="976311"/>
            <a:ext cx="5404396" cy="2777025"/>
          </a:xfrm>
          <a:prstGeom prst="rect">
            <a:avLst/>
          </a:prstGeom>
        </p:spPr>
      </p:pic>
      <p:pic>
        <p:nvPicPr>
          <p:cNvPr id="5" name="Picture 4">
            <a:extLst>
              <a:ext uri="{FF2B5EF4-FFF2-40B4-BE49-F238E27FC236}">
                <a16:creationId xmlns:a16="http://schemas.microsoft.com/office/drawing/2014/main" id="{9472B5BC-F785-A6EF-5B5C-E4EFA17F9199}"/>
              </a:ext>
            </a:extLst>
          </p:cNvPr>
          <p:cNvPicPr>
            <a:picLocks noChangeAspect="1"/>
          </p:cNvPicPr>
          <p:nvPr/>
        </p:nvPicPr>
        <p:blipFill>
          <a:blip r:embed="rId5"/>
          <a:stretch>
            <a:fillRect/>
          </a:stretch>
        </p:blipFill>
        <p:spPr>
          <a:xfrm>
            <a:off x="9607630" y="3219815"/>
            <a:ext cx="2552700" cy="1209675"/>
          </a:xfrm>
          <a:prstGeom prst="rect">
            <a:avLst/>
          </a:prstGeom>
        </p:spPr>
      </p:pic>
      <p:pic>
        <p:nvPicPr>
          <p:cNvPr id="3" name="Picture 2">
            <a:extLst>
              <a:ext uri="{FF2B5EF4-FFF2-40B4-BE49-F238E27FC236}">
                <a16:creationId xmlns:a16="http://schemas.microsoft.com/office/drawing/2014/main" id="{EFAF97AA-4D06-1846-59EB-1A035656604B}"/>
              </a:ext>
            </a:extLst>
          </p:cNvPr>
          <p:cNvPicPr>
            <a:picLocks noChangeAspect="1"/>
          </p:cNvPicPr>
          <p:nvPr/>
        </p:nvPicPr>
        <p:blipFill>
          <a:blip r:embed="rId6"/>
          <a:stretch>
            <a:fillRect/>
          </a:stretch>
        </p:blipFill>
        <p:spPr>
          <a:xfrm>
            <a:off x="0" y="3824652"/>
            <a:ext cx="5404396" cy="305550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BF869D60-49B3-057E-A8AF-81FBE373C7DD}"/>
              </a:ext>
            </a:extLst>
          </p:cNvPr>
          <p:cNvPicPr>
            <a:picLocks noChangeAspect="1"/>
          </p:cNvPicPr>
          <p:nvPr/>
        </p:nvPicPr>
        <p:blipFill>
          <a:blip r:embed="rId2"/>
          <a:stretch>
            <a:fillRect/>
          </a:stretch>
        </p:blipFill>
        <p:spPr>
          <a:xfrm>
            <a:off x="9192831" y="3193278"/>
            <a:ext cx="2552700" cy="1209675"/>
          </a:xfrm>
          <a:prstGeom prst="rect">
            <a:avLst/>
          </a:prstGeom>
        </p:spPr>
      </p:pic>
      <p:pic>
        <p:nvPicPr>
          <p:cNvPr id="5" name="Picture 4">
            <a:extLst>
              <a:ext uri="{FF2B5EF4-FFF2-40B4-BE49-F238E27FC236}">
                <a16:creationId xmlns:a16="http://schemas.microsoft.com/office/drawing/2014/main" id="{70752F7F-E29D-7D43-DF72-002EF1D5A27D}"/>
              </a:ext>
            </a:extLst>
          </p:cNvPr>
          <p:cNvPicPr>
            <a:picLocks noChangeAspect="1"/>
          </p:cNvPicPr>
          <p:nvPr/>
        </p:nvPicPr>
        <p:blipFill>
          <a:blip r:embed="rId3"/>
          <a:stretch>
            <a:fillRect/>
          </a:stretch>
        </p:blipFill>
        <p:spPr>
          <a:xfrm>
            <a:off x="2065920" y="1040235"/>
            <a:ext cx="7019925" cy="5142451"/>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DF4E1C4E-EBBB-B7A1-77B9-F4499F904218}"/>
              </a:ext>
            </a:extLst>
          </p:cNvPr>
          <p:cNvPicPr>
            <a:picLocks noChangeAspect="1"/>
          </p:cNvPicPr>
          <p:nvPr/>
        </p:nvPicPr>
        <p:blipFill>
          <a:blip r:embed="rId2"/>
          <a:stretch>
            <a:fillRect/>
          </a:stretch>
        </p:blipFill>
        <p:spPr>
          <a:xfrm>
            <a:off x="1762125" y="1024506"/>
            <a:ext cx="8667750" cy="378185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99D90426-2481-F88B-FF69-6BD006ECFAE5}"/>
              </a:ext>
            </a:extLst>
          </p:cNvPr>
          <p:cNvPicPr>
            <a:picLocks noChangeAspect="1"/>
          </p:cNvPicPr>
          <p:nvPr/>
        </p:nvPicPr>
        <p:blipFill>
          <a:blip r:embed="rId3"/>
          <a:stretch>
            <a:fillRect/>
          </a:stretch>
        </p:blipFill>
        <p:spPr>
          <a:xfrm>
            <a:off x="0" y="101835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EB16B8B1-911C-602C-3816-1E7C728B705B}"/>
              </a:ext>
            </a:extLst>
          </p:cNvPr>
          <p:cNvPicPr>
            <a:picLocks noChangeAspect="1"/>
          </p:cNvPicPr>
          <p:nvPr/>
        </p:nvPicPr>
        <p:blipFill>
          <a:blip r:embed="rId2"/>
          <a:stretch>
            <a:fillRect/>
          </a:stretch>
        </p:blipFill>
        <p:spPr>
          <a:xfrm>
            <a:off x="0" y="99956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D4FC3B5-BEF1-F9C2-9CD7-7EEBC4450C08}"/>
              </a:ext>
            </a:extLst>
          </p:cNvPr>
          <p:cNvPicPr>
            <a:picLocks noChangeAspect="1"/>
          </p:cNvPicPr>
          <p:nvPr/>
        </p:nvPicPr>
        <p:blipFill>
          <a:blip r:embed="rId2"/>
          <a:stretch>
            <a:fillRect/>
          </a:stretch>
        </p:blipFill>
        <p:spPr>
          <a:xfrm>
            <a:off x="0" y="961033"/>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7041929-3773-04ED-83F8-EAE46D00A930}"/>
              </a:ext>
            </a:extLst>
          </p:cNvPr>
          <p:cNvPicPr>
            <a:picLocks noChangeAspect="1"/>
          </p:cNvPicPr>
          <p:nvPr/>
        </p:nvPicPr>
        <p:blipFill>
          <a:blip r:embed="rId3"/>
          <a:stretch>
            <a:fillRect/>
          </a:stretch>
        </p:blipFill>
        <p:spPr>
          <a:xfrm>
            <a:off x="0" y="99117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FC2C4EB5-0B2A-10BB-9DFB-12BCDAFDECDE}"/>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6EB0D33E-0F40-BB85-76B7-76D9E43D57CC}"/>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1160</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202</cp:revision>
  <dcterms:created xsi:type="dcterms:W3CDTF">2020-01-06T09:48:40Z</dcterms:created>
  <dcterms:modified xsi:type="dcterms:W3CDTF">2024-11-26T14:18:20Z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