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06/11/2024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a:t>28/10/2024 – 03/11/2024</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FA0DA58-13DA-A48C-9443-C64D188CC809}"/>
              </a:ext>
            </a:extLst>
          </p:cNvPr>
          <p:cNvPicPr>
            <a:picLocks noChangeAspect="1"/>
          </p:cNvPicPr>
          <p:nvPr/>
        </p:nvPicPr>
        <p:blipFill>
          <a:blip r:embed="rId2"/>
          <a:stretch>
            <a:fillRect/>
          </a:stretch>
        </p:blipFill>
        <p:spPr>
          <a:xfrm>
            <a:off x="1328736" y="223872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3B4EE16-388A-44D0-ED45-CE19BAD2FE9D}"/>
              </a:ext>
            </a:extLst>
          </p:cNvPr>
          <p:cNvPicPr>
            <a:picLocks noChangeAspect="1"/>
          </p:cNvPicPr>
          <p:nvPr/>
        </p:nvPicPr>
        <p:blipFill>
          <a:blip r:embed="rId3"/>
          <a:stretch>
            <a:fillRect/>
          </a:stretch>
        </p:blipFill>
        <p:spPr>
          <a:xfrm>
            <a:off x="1782475"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2"/>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3"/>
          <a:stretch>
            <a:fillRect/>
          </a:stretch>
        </p:blipFill>
        <p:spPr>
          <a:xfrm>
            <a:off x="5481098" y="3824655"/>
            <a:ext cx="4067175" cy="3055504"/>
          </a:xfrm>
          <a:prstGeom prst="rect">
            <a:avLst/>
          </a:prstGeom>
        </p:spPr>
      </p:pic>
      <p:pic>
        <p:nvPicPr>
          <p:cNvPr id="2" name="Picture 1">
            <a:extLst>
              <a:ext uri="{FF2B5EF4-FFF2-40B4-BE49-F238E27FC236}">
                <a16:creationId xmlns:a16="http://schemas.microsoft.com/office/drawing/2014/main" id="{65171BCA-867A-EDDE-25FD-A8ACA3627BE7}"/>
              </a:ext>
            </a:extLst>
          </p:cNvPr>
          <p:cNvPicPr>
            <a:picLocks noChangeAspect="1"/>
          </p:cNvPicPr>
          <p:nvPr/>
        </p:nvPicPr>
        <p:blipFill>
          <a:blip r:embed="rId4"/>
          <a:stretch>
            <a:fillRect/>
          </a:stretch>
        </p:blipFill>
        <p:spPr>
          <a:xfrm>
            <a:off x="9624975" y="3134091"/>
            <a:ext cx="2455172" cy="1381125"/>
          </a:xfrm>
          <a:prstGeom prst="rect">
            <a:avLst/>
          </a:prstGeom>
        </p:spPr>
      </p:pic>
      <p:pic>
        <p:nvPicPr>
          <p:cNvPr id="4" name="Picture 3">
            <a:extLst>
              <a:ext uri="{FF2B5EF4-FFF2-40B4-BE49-F238E27FC236}">
                <a16:creationId xmlns:a16="http://schemas.microsoft.com/office/drawing/2014/main" id="{37531401-4A84-A68C-5580-5FFC8B01614D}"/>
              </a:ext>
            </a:extLst>
          </p:cNvPr>
          <p:cNvPicPr>
            <a:picLocks noChangeAspect="1"/>
          </p:cNvPicPr>
          <p:nvPr/>
        </p:nvPicPr>
        <p:blipFill>
          <a:blip r:embed="rId5"/>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EEAEDE23-5856-14F7-B802-727B46A486D3}"/>
              </a:ext>
            </a:extLst>
          </p:cNvPr>
          <p:cNvPicPr>
            <a:picLocks noChangeAspect="1"/>
          </p:cNvPicPr>
          <p:nvPr/>
        </p:nvPicPr>
        <p:blipFill>
          <a:blip r:embed="rId6"/>
          <a:stretch>
            <a:fillRect/>
          </a:stretch>
        </p:blipFill>
        <p:spPr>
          <a:xfrm>
            <a:off x="0" y="3824653"/>
            <a:ext cx="5404396" cy="305550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470DFB7-877C-6D70-253E-80BB65AF150F}"/>
              </a:ext>
            </a:extLst>
          </p:cNvPr>
          <p:cNvPicPr>
            <a:picLocks noChangeAspect="1"/>
          </p:cNvPicPr>
          <p:nvPr/>
        </p:nvPicPr>
        <p:blipFill>
          <a:blip r:embed="rId2"/>
          <a:stretch>
            <a:fillRect/>
          </a:stretch>
        </p:blipFill>
        <p:spPr>
          <a:xfrm>
            <a:off x="9464716" y="2918980"/>
            <a:ext cx="2456901" cy="1383912"/>
          </a:xfrm>
          <a:prstGeom prst="rect">
            <a:avLst/>
          </a:prstGeom>
        </p:spPr>
      </p:pic>
      <p:pic>
        <p:nvPicPr>
          <p:cNvPr id="4" name="Picture 3">
            <a:extLst>
              <a:ext uri="{FF2B5EF4-FFF2-40B4-BE49-F238E27FC236}">
                <a16:creationId xmlns:a16="http://schemas.microsoft.com/office/drawing/2014/main" id="{ED0F62E6-1B75-EBCE-D9C1-BB38F681AE08}"/>
              </a:ext>
            </a:extLst>
          </p:cNvPr>
          <p:cNvPicPr>
            <a:picLocks noChangeAspect="1"/>
          </p:cNvPicPr>
          <p:nvPr/>
        </p:nvPicPr>
        <p:blipFill>
          <a:blip r:embed="rId3"/>
          <a:stretch>
            <a:fillRect/>
          </a:stretch>
        </p:blipFill>
        <p:spPr>
          <a:xfrm>
            <a:off x="1789083" y="1031584"/>
            <a:ext cx="7019925" cy="515110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5A306709-8398-FF8C-6C4E-BA2EF2156503}"/>
              </a:ext>
            </a:extLst>
          </p:cNvPr>
          <p:cNvPicPr>
            <a:picLocks noChangeAspect="1"/>
          </p:cNvPicPr>
          <p:nvPr/>
        </p:nvPicPr>
        <p:blipFill>
          <a:blip r:embed="rId2"/>
          <a:stretch>
            <a:fillRect/>
          </a:stretch>
        </p:blipFill>
        <p:spPr>
          <a:xfrm>
            <a:off x="1762125" y="1041283"/>
            <a:ext cx="8667750" cy="376507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231BB46-D257-609E-84E8-50E18B360072}"/>
              </a:ext>
            </a:extLst>
          </p:cNvPr>
          <p:cNvPicPr>
            <a:picLocks noChangeAspect="1"/>
          </p:cNvPicPr>
          <p:nvPr/>
        </p:nvPicPr>
        <p:blipFill>
          <a:blip r:embed="rId3"/>
          <a:stretch>
            <a:fillRect/>
          </a:stretch>
        </p:blipFill>
        <p:spPr>
          <a:xfrm>
            <a:off x="0" y="101835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5B64E10A-7380-0960-859D-AEEE8734394C}"/>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6FFCEE6-753F-12E5-DC3E-616083648655}"/>
              </a:ext>
            </a:extLst>
          </p:cNvPr>
          <p:cNvPicPr>
            <a:picLocks noChangeAspect="1"/>
          </p:cNvPicPr>
          <p:nvPr/>
        </p:nvPicPr>
        <p:blipFill>
          <a:blip r:embed="rId2"/>
          <a:stretch>
            <a:fillRect/>
          </a:stretch>
        </p:blipFill>
        <p:spPr>
          <a:xfrm>
            <a:off x="0" y="96103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43D3842-93CA-08E3-1A16-6E8C60A6D059}"/>
              </a:ext>
            </a:extLst>
          </p:cNvPr>
          <p:cNvPicPr>
            <a:picLocks noChangeAspect="1"/>
          </p:cNvPicPr>
          <p:nvPr/>
        </p:nvPicPr>
        <p:blipFill>
          <a:blip r:embed="rId3"/>
          <a:stretch>
            <a:fillRect/>
          </a:stretch>
        </p:blipFill>
        <p:spPr>
          <a:xfrm>
            <a:off x="0" y="99956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D359D7B-A677-E992-8C40-2F951C0CD62A}"/>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C634C41-10EB-9DAB-2007-3AA8077D0030}"/>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1015</TotalTime>
  <Words>627</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196</cp:revision>
  <dcterms:created xsi:type="dcterms:W3CDTF">2020-01-06T09:48:40Z</dcterms:created>
  <dcterms:modified xsi:type="dcterms:W3CDTF">2024-11-06T06:00:34Z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