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16/10/2024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41 </a:t>
            </a:r>
            <a:r>
              <a:rPr lang="en-US" altLang="en-US" sz="1600" b="1" dirty="0"/>
              <a:t>(</a:t>
            </a:r>
            <a:r>
              <a:rPr lang="en-US" altLang="en-US" b="1" dirty="0"/>
              <a:t>07/10/2024 – 13/10/2024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6B548AAF-1E9B-6B9E-E288-ED343BA1FE03}"/>
              </a:ext>
            </a:extLst>
          </p:cNvPr>
          <p:cNvPicPr>
            <a:picLocks noChangeAspect="1"/>
          </p:cNvPicPr>
          <p:nvPr/>
        </p:nvPicPr>
        <p:blipFill>
          <a:blip r:embed="rId2"/>
          <a:stretch>
            <a:fillRect/>
          </a:stretch>
        </p:blipFill>
        <p:spPr>
          <a:xfrm>
            <a:off x="1328736" y="2347782"/>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0B381BA5-9FB7-CB09-D8FF-8CAC5D38109D}"/>
              </a:ext>
            </a:extLst>
          </p:cNvPr>
          <p:cNvPicPr>
            <a:picLocks noChangeAspect="1"/>
          </p:cNvPicPr>
          <p:nvPr/>
        </p:nvPicPr>
        <p:blipFill>
          <a:blip r:embed="rId3"/>
          <a:stretch>
            <a:fillRect/>
          </a:stretch>
        </p:blipFill>
        <p:spPr>
          <a:xfrm>
            <a:off x="1404971"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3" name="Picture 2">
            <a:extLst>
              <a:ext uri="{FF2B5EF4-FFF2-40B4-BE49-F238E27FC236}">
                <a16:creationId xmlns:a16="http://schemas.microsoft.com/office/drawing/2014/main" id="{96310455-6866-9C63-8A03-9F299416EED9}"/>
              </a:ext>
            </a:extLst>
          </p:cNvPr>
          <p:cNvPicPr>
            <a:picLocks noChangeAspect="1"/>
          </p:cNvPicPr>
          <p:nvPr/>
        </p:nvPicPr>
        <p:blipFill>
          <a:blip r:embed="rId2"/>
          <a:stretch>
            <a:fillRect/>
          </a:stretch>
        </p:blipFill>
        <p:spPr>
          <a:xfrm>
            <a:off x="0" y="976311"/>
            <a:ext cx="5404396" cy="2777025"/>
          </a:xfrm>
          <a:prstGeom prst="rect">
            <a:avLst/>
          </a:prstGeom>
        </p:spPr>
      </p:pic>
      <p:pic>
        <p:nvPicPr>
          <p:cNvPr id="10" name="Picture 9">
            <a:extLst>
              <a:ext uri="{FF2B5EF4-FFF2-40B4-BE49-F238E27FC236}">
                <a16:creationId xmlns:a16="http://schemas.microsoft.com/office/drawing/2014/main" id="{EF0927CE-88D5-02DF-BDBE-230509160DC6}"/>
              </a:ext>
            </a:extLst>
          </p:cNvPr>
          <p:cNvPicPr>
            <a:picLocks noChangeAspect="1"/>
          </p:cNvPicPr>
          <p:nvPr/>
        </p:nvPicPr>
        <p:blipFill>
          <a:blip r:embed="rId3"/>
          <a:stretch>
            <a:fillRect/>
          </a:stretch>
        </p:blipFill>
        <p:spPr>
          <a:xfrm>
            <a:off x="5481098" y="976311"/>
            <a:ext cx="4067175" cy="2777025"/>
          </a:xfrm>
          <a:prstGeom prst="rect">
            <a:avLst/>
          </a:prstGeom>
        </p:spPr>
      </p:pic>
      <p:pic>
        <p:nvPicPr>
          <p:cNvPr id="12" name="Picture 11">
            <a:extLst>
              <a:ext uri="{FF2B5EF4-FFF2-40B4-BE49-F238E27FC236}">
                <a16:creationId xmlns:a16="http://schemas.microsoft.com/office/drawing/2014/main" id="{3BDEFFFA-D318-CF4D-9E57-2768878E89A2}"/>
              </a:ext>
            </a:extLst>
          </p:cNvPr>
          <p:cNvPicPr>
            <a:picLocks noChangeAspect="1"/>
          </p:cNvPicPr>
          <p:nvPr/>
        </p:nvPicPr>
        <p:blipFill>
          <a:blip r:embed="rId4"/>
          <a:stretch>
            <a:fillRect/>
          </a:stretch>
        </p:blipFill>
        <p:spPr>
          <a:xfrm>
            <a:off x="5481098" y="3824655"/>
            <a:ext cx="4067175" cy="3055504"/>
          </a:xfrm>
          <a:prstGeom prst="rect">
            <a:avLst/>
          </a:prstGeom>
        </p:spPr>
      </p:pic>
      <p:pic>
        <p:nvPicPr>
          <p:cNvPr id="2" name="Picture 1">
            <a:extLst>
              <a:ext uri="{FF2B5EF4-FFF2-40B4-BE49-F238E27FC236}">
                <a16:creationId xmlns:a16="http://schemas.microsoft.com/office/drawing/2014/main" id="{65171BCA-867A-EDDE-25FD-A8ACA3627BE7}"/>
              </a:ext>
            </a:extLst>
          </p:cNvPr>
          <p:cNvPicPr>
            <a:picLocks noChangeAspect="1"/>
          </p:cNvPicPr>
          <p:nvPr/>
        </p:nvPicPr>
        <p:blipFill>
          <a:blip r:embed="rId5"/>
          <a:stretch>
            <a:fillRect/>
          </a:stretch>
        </p:blipFill>
        <p:spPr>
          <a:xfrm>
            <a:off x="9624975" y="3134091"/>
            <a:ext cx="2455172" cy="1381125"/>
          </a:xfrm>
          <a:prstGeom prst="rect">
            <a:avLst/>
          </a:prstGeom>
        </p:spPr>
      </p:pic>
      <p:pic>
        <p:nvPicPr>
          <p:cNvPr id="5" name="Picture 4">
            <a:extLst>
              <a:ext uri="{FF2B5EF4-FFF2-40B4-BE49-F238E27FC236}">
                <a16:creationId xmlns:a16="http://schemas.microsoft.com/office/drawing/2014/main" id="{DF8716E0-077C-3C4C-37FC-B5D85B53CB17}"/>
              </a:ext>
            </a:extLst>
          </p:cNvPr>
          <p:cNvPicPr>
            <a:picLocks noChangeAspect="1"/>
          </p:cNvPicPr>
          <p:nvPr/>
        </p:nvPicPr>
        <p:blipFill>
          <a:blip r:embed="rId6"/>
          <a:stretch>
            <a:fillRect/>
          </a:stretch>
        </p:blipFill>
        <p:spPr>
          <a:xfrm>
            <a:off x="0" y="3824653"/>
            <a:ext cx="5404396" cy="305550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470DFB7-877C-6D70-253E-80BB65AF150F}"/>
              </a:ext>
            </a:extLst>
          </p:cNvPr>
          <p:cNvPicPr>
            <a:picLocks noChangeAspect="1"/>
          </p:cNvPicPr>
          <p:nvPr/>
        </p:nvPicPr>
        <p:blipFill>
          <a:blip r:embed="rId2"/>
          <a:stretch>
            <a:fillRect/>
          </a:stretch>
        </p:blipFill>
        <p:spPr>
          <a:xfrm>
            <a:off x="9464716" y="2918980"/>
            <a:ext cx="2456901" cy="1383912"/>
          </a:xfrm>
          <a:prstGeom prst="rect">
            <a:avLst/>
          </a:prstGeom>
        </p:spPr>
      </p:pic>
      <p:pic>
        <p:nvPicPr>
          <p:cNvPr id="4" name="Picture 3">
            <a:extLst>
              <a:ext uri="{FF2B5EF4-FFF2-40B4-BE49-F238E27FC236}">
                <a16:creationId xmlns:a16="http://schemas.microsoft.com/office/drawing/2014/main" id="{ED0F62E6-1B75-EBCE-D9C1-BB38F681AE08}"/>
              </a:ext>
            </a:extLst>
          </p:cNvPr>
          <p:cNvPicPr>
            <a:picLocks noChangeAspect="1"/>
          </p:cNvPicPr>
          <p:nvPr/>
        </p:nvPicPr>
        <p:blipFill>
          <a:blip r:embed="rId3"/>
          <a:stretch>
            <a:fillRect/>
          </a:stretch>
        </p:blipFill>
        <p:spPr>
          <a:xfrm>
            <a:off x="1789083" y="1031584"/>
            <a:ext cx="7019925" cy="515110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CE1D47B6-3873-1816-B5A4-99ACBF5374FD}"/>
              </a:ext>
            </a:extLst>
          </p:cNvPr>
          <p:cNvPicPr>
            <a:picLocks noChangeAspect="1"/>
          </p:cNvPicPr>
          <p:nvPr/>
        </p:nvPicPr>
        <p:blipFill>
          <a:blip r:embed="rId2"/>
          <a:stretch>
            <a:fillRect/>
          </a:stretch>
        </p:blipFill>
        <p:spPr>
          <a:xfrm>
            <a:off x="1762125" y="1024505"/>
            <a:ext cx="8667750" cy="378185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090A9E1B-EFE9-C529-107E-6B3E77A60CBA}"/>
              </a:ext>
            </a:extLst>
          </p:cNvPr>
          <p:cNvPicPr>
            <a:picLocks noChangeAspect="1"/>
          </p:cNvPicPr>
          <p:nvPr/>
        </p:nvPicPr>
        <p:blipFill>
          <a:blip r:embed="rId3"/>
          <a:stretch>
            <a:fillRect/>
          </a:stretch>
        </p:blipFill>
        <p:spPr>
          <a:xfrm>
            <a:off x="0" y="1015068"/>
            <a:ext cx="12192000" cy="5176007"/>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CFEC1E03-1299-EBC1-6796-A4F7A3DECE42}"/>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B87819B6-3FEC-F1BE-00E1-00BEC5A44A0E}"/>
              </a:ext>
            </a:extLst>
          </p:cNvPr>
          <p:cNvPicPr>
            <a:picLocks noChangeAspect="1"/>
          </p:cNvPicPr>
          <p:nvPr/>
        </p:nvPicPr>
        <p:blipFill>
          <a:blip r:embed="rId2"/>
          <a:stretch>
            <a:fillRect/>
          </a:stretch>
        </p:blipFill>
        <p:spPr>
          <a:xfrm>
            <a:off x="0" y="961032"/>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63B6D621-7069-4BAC-3ABB-6503F2AF92AB}"/>
              </a:ext>
            </a:extLst>
          </p:cNvPr>
          <p:cNvPicPr>
            <a:picLocks noChangeAspect="1"/>
          </p:cNvPicPr>
          <p:nvPr/>
        </p:nvPicPr>
        <p:blipFill>
          <a:blip r:embed="rId3"/>
          <a:stretch>
            <a:fillRect/>
          </a:stretch>
        </p:blipFill>
        <p:spPr>
          <a:xfrm>
            <a:off x="0" y="99117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566FBF68-A5D9-9577-AD44-96EAF2AEE77E}"/>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2CF165F2-7758-CE02-E859-B98CB55E4100}"/>
              </a:ext>
            </a:extLst>
          </p:cNvPr>
          <p:cNvPicPr>
            <a:picLocks noChangeAspect="1"/>
          </p:cNvPicPr>
          <p:nvPr/>
        </p:nvPicPr>
        <p:blipFill>
          <a:blip r:embed="rId2"/>
          <a:stretch>
            <a:fillRect/>
          </a:stretch>
        </p:blipFill>
        <p:spPr>
          <a:xfrm>
            <a:off x="0" y="99117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1003</TotalTime>
  <Words>633</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191</cp:revision>
  <dcterms:created xsi:type="dcterms:W3CDTF">2020-01-06T09:48:40Z</dcterms:created>
  <dcterms:modified xsi:type="dcterms:W3CDTF">2024-10-16T06:34:15Z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