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09/10/2024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40 </a:t>
            </a:r>
            <a:r>
              <a:rPr lang="en-US" altLang="en-US" sz="1600" b="1" dirty="0"/>
              <a:t>(</a:t>
            </a:r>
            <a:r>
              <a:rPr lang="en-US" altLang="en-US" b="1" dirty="0"/>
              <a:t>30/09/2024 – 06/10/2024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303CE19-FCE9-24AA-6707-634645881AEB}"/>
              </a:ext>
            </a:extLst>
          </p:cNvPr>
          <p:cNvPicPr>
            <a:picLocks noChangeAspect="1"/>
          </p:cNvPicPr>
          <p:nvPr/>
        </p:nvPicPr>
        <p:blipFill>
          <a:blip r:embed="rId2"/>
          <a:stretch>
            <a:fillRect/>
          </a:stretch>
        </p:blipFill>
        <p:spPr>
          <a:xfrm>
            <a:off x="1328736" y="183605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445E125-0D0A-F3E3-F207-70C07C5A3F58}"/>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96310455-6866-9C63-8A03-9F299416EED9}"/>
              </a:ext>
            </a:extLst>
          </p:cNvPr>
          <p:cNvPicPr>
            <a:picLocks noChangeAspect="1"/>
          </p:cNvPicPr>
          <p:nvPr/>
        </p:nvPicPr>
        <p:blipFill>
          <a:blip r:embed="rId2"/>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3"/>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4"/>
          <a:stretch>
            <a:fillRect/>
          </a:stretch>
        </p:blipFill>
        <p:spPr>
          <a:xfrm>
            <a:off x="5481098" y="3824655"/>
            <a:ext cx="4067175" cy="3055504"/>
          </a:xfrm>
          <a:prstGeom prst="rect">
            <a:avLst/>
          </a:prstGeom>
        </p:spPr>
      </p:pic>
      <p:pic>
        <p:nvPicPr>
          <p:cNvPr id="2" name="Picture 1">
            <a:extLst>
              <a:ext uri="{FF2B5EF4-FFF2-40B4-BE49-F238E27FC236}">
                <a16:creationId xmlns:a16="http://schemas.microsoft.com/office/drawing/2014/main" id="{65171BCA-867A-EDDE-25FD-A8ACA3627BE7}"/>
              </a:ext>
            </a:extLst>
          </p:cNvPr>
          <p:cNvPicPr>
            <a:picLocks noChangeAspect="1"/>
          </p:cNvPicPr>
          <p:nvPr/>
        </p:nvPicPr>
        <p:blipFill>
          <a:blip r:embed="rId5"/>
          <a:stretch>
            <a:fillRect/>
          </a:stretch>
        </p:blipFill>
        <p:spPr>
          <a:xfrm>
            <a:off x="9624975" y="3134091"/>
            <a:ext cx="2455172" cy="1381125"/>
          </a:xfrm>
          <a:prstGeom prst="rect">
            <a:avLst/>
          </a:prstGeom>
        </p:spPr>
      </p:pic>
      <p:pic>
        <p:nvPicPr>
          <p:cNvPr id="4" name="Picture 3">
            <a:extLst>
              <a:ext uri="{FF2B5EF4-FFF2-40B4-BE49-F238E27FC236}">
                <a16:creationId xmlns:a16="http://schemas.microsoft.com/office/drawing/2014/main" id="{67EE33E2-7BC3-1574-6844-D9B1E7D1A7DF}"/>
              </a:ext>
            </a:extLst>
          </p:cNvPr>
          <p:cNvPicPr>
            <a:picLocks noChangeAspect="1"/>
          </p:cNvPicPr>
          <p:nvPr/>
        </p:nvPicPr>
        <p:blipFill>
          <a:blip r:embed="rId6"/>
          <a:stretch>
            <a:fillRect/>
          </a:stretch>
        </p:blipFill>
        <p:spPr>
          <a:xfrm>
            <a:off x="0" y="3824654"/>
            <a:ext cx="5404396" cy="303334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470DFB7-877C-6D70-253E-80BB65AF150F}"/>
              </a:ext>
            </a:extLst>
          </p:cNvPr>
          <p:cNvPicPr>
            <a:picLocks noChangeAspect="1"/>
          </p:cNvPicPr>
          <p:nvPr/>
        </p:nvPicPr>
        <p:blipFill>
          <a:blip r:embed="rId2"/>
          <a:stretch>
            <a:fillRect/>
          </a:stretch>
        </p:blipFill>
        <p:spPr>
          <a:xfrm>
            <a:off x="9464716" y="2918980"/>
            <a:ext cx="2456901" cy="1383912"/>
          </a:xfrm>
          <a:prstGeom prst="rect">
            <a:avLst/>
          </a:prstGeom>
        </p:spPr>
      </p:pic>
      <p:pic>
        <p:nvPicPr>
          <p:cNvPr id="4" name="Picture 3">
            <a:extLst>
              <a:ext uri="{FF2B5EF4-FFF2-40B4-BE49-F238E27FC236}">
                <a16:creationId xmlns:a16="http://schemas.microsoft.com/office/drawing/2014/main" id="{ED0F62E6-1B75-EBCE-D9C1-BB38F681AE08}"/>
              </a:ext>
            </a:extLst>
          </p:cNvPr>
          <p:cNvPicPr>
            <a:picLocks noChangeAspect="1"/>
          </p:cNvPicPr>
          <p:nvPr/>
        </p:nvPicPr>
        <p:blipFill>
          <a:blip r:embed="rId3"/>
          <a:stretch>
            <a:fillRect/>
          </a:stretch>
        </p:blipFill>
        <p:spPr>
          <a:xfrm>
            <a:off x="1789083" y="1031584"/>
            <a:ext cx="7019925" cy="515110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EADEEFD-6403-41B6-647D-1C44D16A1F95}"/>
              </a:ext>
            </a:extLst>
          </p:cNvPr>
          <p:cNvPicPr>
            <a:picLocks noChangeAspect="1"/>
          </p:cNvPicPr>
          <p:nvPr/>
        </p:nvPicPr>
        <p:blipFill>
          <a:blip r:embed="rId2"/>
          <a:stretch>
            <a:fillRect/>
          </a:stretch>
        </p:blipFill>
        <p:spPr>
          <a:xfrm>
            <a:off x="1762125" y="1041283"/>
            <a:ext cx="8667750" cy="376507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78D2B78-C762-5817-A358-447BB8E6B987}"/>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7F6E7B1-C947-1ED3-747D-A35042031B72}"/>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467B1E4-0162-BFA8-1E01-CBA473AB01C3}"/>
              </a:ext>
            </a:extLst>
          </p:cNvPr>
          <p:cNvPicPr>
            <a:picLocks noChangeAspect="1"/>
          </p:cNvPicPr>
          <p:nvPr/>
        </p:nvPicPr>
        <p:blipFill>
          <a:blip r:embed="rId2"/>
          <a:stretch>
            <a:fillRect/>
          </a:stretch>
        </p:blipFill>
        <p:spPr>
          <a:xfrm>
            <a:off x="0" y="969421"/>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1B88BF1-DC1A-A66E-1041-0C3B762A1042}"/>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E68BBCD3-47C7-800F-8558-DB04360A6572}"/>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9E855C7-C7E8-64AD-785C-08A565EF9829}"/>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997</TotalTime>
  <Words>633</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189</cp:revision>
  <dcterms:created xsi:type="dcterms:W3CDTF">2020-01-06T09:48:40Z</dcterms:created>
  <dcterms:modified xsi:type="dcterms:W3CDTF">2024-10-09T12:06:23Z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