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03/07/2024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26 </a:t>
            </a:r>
            <a:r>
              <a:rPr lang="en-US" altLang="en-US" sz="1600" b="1" dirty="0"/>
              <a:t>(</a:t>
            </a:r>
            <a:r>
              <a:rPr lang="en-US" altLang="en-US" b="1" dirty="0"/>
              <a:t>24/06/2024 – 30/06/2024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E7C3BD0-F568-C9AE-C6CD-81F5BD7CC559}"/>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D3F8866-85EC-6171-1EC6-78B4DCF7099C}"/>
              </a:ext>
            </a:extLst>
          </p:cNvPr>
          <p:cNvPicPr>
            <a:picLocks noChangeAspect="1"/>
          </p:cNvPicPr>
          <p:nvPr/>
        </p:nvPicPr>
        <p:blipFill>
          <a:blip r:embed="rId3"/>
          <a:stretch>
            <a:fillRect/>
          </a:stretch>
        </p:blipFill>
        <p:spPr>
          <a:xfrm>
            <a:off x="1460179"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776CEF5B-65A8-CC75-A21D-DED12F630167}"/>
              </a:ext>
            </a:extLst>
          </p:cNvPr>
          <p:cNvPicPr>
            <a:picLocks noChangeAspect="1"/>
          </p:cNvPicPr>
          <p:nvPr/>
        </p:nvPicPr>
        <p:blipFill>
          <a:blip r:embed="rId4"/>
          <a:stretch>
            <a:fillRect/>
          </a:stretch>
        </p:blipFill>
        <p:spPr>
          <a:xfrm>
            <a:off x="9391650" y="3291371"/>
            <a:ext cx="2552700" cy="120967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D84B6E83-17FC-4A3E-5199-18C085303ACF}"/>
              </a:ext>
            </a:extLst>
          </p:cNvPr>
          <p:cNvPicPr>
            <a:picLocks noChangeAspect="1"/>
          </p:cNvPicPr>
          <p:nvPr/>
        </p:nvPicPr>
        <p:blipFill>
          <a:blip r:embed="rId6"/>
          <a:stretch>
            <a:fillRect/>
          </a:stretch>
        </p:blipFill>
        <p:spPr>
          <a:xfrm>
            <a:off x="0" y="3896208"/>
            <a:ext cx="5404396" cy="2961792"/>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1080E601-C781-212C-0A08-48C8A40D1B00}"/>
              </a:ext>
            </a:extLst>
          </p:cNvPr>
          <p:cNvPicPr>
            <a:picLocks noChangeAspect="1"/>
          </p:cNvPicPr>
          <p:nvPr/>
        </p:nvPicPr>
        <p:blipFill>
          <a:blip r:embed="rId2"/>
          <a:stretch>
            <a:fillRect/>
          </a:stretch>
        </p:blipFill>
        <p:spPr>
          <a:xfrm>
            <a:off x="9499963" y="2824161"/>
            <a:ext cx="2552700" cy="1209675"/>
          </a:xfrm>
          <a:prstGeom prst="rect">
            <a:avLst/>
          </a:prstGeom>
        </p:spPr>
      </p:pic>
      <p:pic>
        <p:nvPicPr>
          <p:cNvPr id="3" name="Picture 2">
            <a:extLst>
              <a:ext uri="{FF2B5EF4-FFF2-40B4-BE49-F238E27FC236}">
                <a16:creationId xmlns:a16="http://schemas.microsoft.com/office/drawing/2014/main" id="{FB7942C7-A6CF-F733-24EC-0F9B740AD2FA}"/>
              </a:ext>
            </a:extLst>
          </p:cNvPr>
          <p:cNvPicPr>
            <a:picLocks noChangeAspect="1"/>
          </p:cNvPicPr>
          <p:nvPr/>
        </p:nvPicPr>
        <p:blipFill>
          <a:blip r:embed="rId3"/>
          <a:stretch>
            <a:fillRect/>
          </a:stretch>
        </p:blipFill>
        <p:spPr>
          <a:xfrm>
            <a:off x="1982642" y="1114423"/>
            <a:ext cx="7019925" cy="46291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99927F1-BCBF-3ACD-071D-3905ADBA0735}"/>
              </a:ext>
            </a:extLst>
          </p:cNvPr>
          <p:cNvPicPr>
            <a:picLocks noChangeAspect="1"/>
          </p:cNvPicPr>
          <p:nvPr/>
        </p:nvPicPr>
        <p:blipFill>
          <a:blip r:embed="rId2"/>
          <a:stretch>
            <a:fillRect/>
          </a:stretch>
        </p:blipFill>
        <p:spPr>
          <a:xfrm>
            <a:off x="1762125" y="1024345"/>
            <a:ext cx="8667750" cy="378201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F65E392-0369-B8F8-64D5-E5A808A42F85}"/>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D3FF4B67-A68D-DE48-3763-05F148970199}"/>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685079D-76A9-0B63-85EB-C7A157EAF851}"/>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6562DB2-A186-11DF-058F-AD9C92BB46ED}"/>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885F15AF-720F-7BF2-13B6-8A65DCA221FB}"/>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C06DA3F5-6572-F5D3-67C1-1E9BDE0CA86D}"/>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902</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161</cp:revision>
  <dcterms:created xsi:type="dcterms:W3CDTF">2020-01-06T09:48:40Z</dcterms:created>
  <dcterms:modified xsi:type="dcterms:W3CDTF">2024-07-03T06:55:54Z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